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3A11D-2E6C-4D85-91E7-A09D6B65E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1347D8-5AF1-4A89-8CC7-81E8948F6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4302F-6E30-4865-BCFE-D7577CAC7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ABCE58-6B47-4154-ACF8-BE4FA0C21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5927C3-245A-47D7-A1C1-D27945DBC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4F6DCF-80D4-4AD4-A9ED-9A34BB7110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CBA32A-B08C-48F1-8720-6F60B8D64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38E8A-57B2-4437-A1AB-A8C82690A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25A7E-E4FB-48ED-8D89-6586BF6A9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8DA980-FAE3-45C1-A057-671906F02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B197C0-4784-4DCC-830E-A9F3F67B3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12104101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护理论文写作经验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选题与文献回顾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论文结构与大纲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写作技巧与规范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论文修改与完善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实例分析与实践经验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通过发表护理论文，护理人员可以将自己的实践经验、研究成果和学术观点与同行分享，促进护理学科的发展。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传播护理知识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护理论文可以为护理实践提供科学依据和指导，帮助护理人员改进工作方法，提高护理质量和患者满意度。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护理论文的发表有助于提升护理学科的地位，使护理工作得到更广泛的认可和尊重。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提升护理地位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护理论文的重要性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通过发表护理论文，与同行进行学术交流，分享研究成果和经验，促进学术合作。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写作护理论文有助于提升护理人员的学术素养和综合能力，为个人职业发展奠定基础。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推动护理研究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发表高质量的护理论文有助于推动护理学科的研究发展，为解决护理实践中的问题提供科学依据。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写作目的和目标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选题与文献回顾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选择具有重要实践意义或理论价值的课题，能够为护理实践或理论发展提供有力支持。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注重选题的创新性，尝试探索新的研究方向或护理措施，推动护理学科的发展。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充分考虑选题的可行性，包括研究资源、研究方法和时间等方面的限制，确保研究的可行性。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可行性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根据选题，确定相关的文献范围，包括护理领域的专业期刊、学术著作、会议论文等。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确定文献范围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根据研究目的和范围，筛选出与选题相关的文献，排除不相关的文献。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筛选文献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对筛选出的文献进行整理，分类、归纳和总结，以便更好地了解研究领域的发展状况和趋势。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整理文献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对筛选出的文献进行评价，包括文献的质量、研究的科学性和结论的可信度等方面，为后续的研究提供参考。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评价文献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23965" r="23965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文献回顾方法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学术数据库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如PubMed、Cochrane Library等，提供大量的护理专业文献资源。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图书馆资源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包括纸质版和电子版的护理专业书籍、期刊等，是获取专业知识的重要途径。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网络资源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如Google Scholar等搜索引擎和学术网站，可以检索到大量的学术论文和研究成果。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文献检索工具与资源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论文结构与大纲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介绍研究背景、目的和意义，提出研究问题。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对研究结果进行解释和讨论，与前人研究进行比较，提出研究贡献和不足。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描述研究设计、数据采集和分析方法。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总结前人研究，分析研究现状，找出研究空白。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呈现研究结果，包括表格、图表和统计分析。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总结研究结果，提出建议和展望。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论文结构概述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根据研究主题和研究问题，确定论文结构和大纲。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按照论文结构和大纲，逐步撰写各个部分的内容。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在撰写过程中，不断调整和完善大纲，确保论文逻辑严密、条理清晰。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大纲设计与构建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概括各个部分的主题，要求简洁明了。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一级标题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细化一级标题下的内容，要求具体明确。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二级标题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进一步展开二级标题下的内容，要求具有条理性。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三级标题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各级标题的撰写要点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写作技巧与规范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https://d.book118.com/925121041013011122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2024-09-25T10:39:44.694</cp:lastPrinted>
  <dcterms:created xsi:type="dcterms:W3CDTF">2024-09-25T02:39:44Z</dcterms:created>
  <dcterms:modified xsi:type="dcterms:W3CDTF">2024-09-25T02:39:46Z</dcterms:modified>
</cp:coreProperties>
</file>