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B5392-9562-429B-9DB0-27CC9B74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E661F-8574-4A67-A6E6-52AF08522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F0E3D-9364-4883-A17E-999B8E0A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39117-E5E1-4F79-B640-D31FF0412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7B8F76-31D0-4247-961C-ED4C48A44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983ED-D5EE-4F75-981E-102A48B6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90118-0F58-4ACD-8F08-668C8D8FD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BE523-14C9-46EE-B127-B374D2C3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247DE-CAF8-4BA4-BE65-5E8860154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98579-6035-4A6D-B768-905159B1E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9781-A837-4557-B444-82E1DB0B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113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沈阳政府绩效评估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政府绩效评估理论与方法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沈阳政府绩效评估现状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国内外政府绩效评估经验借鉴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沈阳政府绩效评估优化建议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通过对政府绩效的评估，可以发现政府工作中的不足和问题，进而提出改进措施，提高政府效能。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提升政府效能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绩效评估可以增加政府工作的透明度，让公众更加了解政府的工作情况和成果，从而提高政府的公信力。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促进政府透明度和公信力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政府绩效评估可以促进政府更加关注经济社会发展，推动经济转型升级和社会进步。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评估范围包括沈阳市各级政府及其所属部门和机构。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政府部门和机构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评估公共服务领域的绩效，如教育、医疗、交通、环保等。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公共服务领域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评估经济发展领域的绩效，如产业政策、招商引资、市场监管等。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经济发展领域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评估社会治理领域的绩效，如公共安全、社会稳定、应急管理等。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社会治理领域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政府绩效评估理论与方法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政府绩效评估是对政府公共部门履行公共职责的效果、效率、效益进行评估的活动。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政府绩效评估是公共管理的重要组成部分，旨在提高政府的管理效率和服务质量。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政府绩效评估涉及多个方面，包括政策制定、执行、监管等各个环节。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通过设定明确的政府绩效目标，对实际完成情况进行评估。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通过选取关键绩效指标，对政府绩效进行量化评估。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从财务、客户、内部流程、学习与成长四个维度对政府绩效进行评估。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通过上级、下级、同事、公众等多方面的反馈，对政府绩效进行全面评估。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包括GDP增长率、人均可支配收入等，反映政府促进经济发展的效果。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经济指标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包括空气质量、水质、绿化覆盖率等，反映政府保护环境的效果。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环境指标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包括教育、医疗、社保等公共服务水平，反映政府改善民生的效果。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社会指标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包括政府透明度、行政效率、腐败治理等，反映政府自身建设的效果。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政务指标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政府绩效评估指标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沈阳政府绩效评估现状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沈阳政府绩效评估体系涵盖了经济发展、社会民生、生态环境、政府建设等多个领域，设置了相应的评估指标，旨在全面反映政府工作绩效。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沈阳政府绩效评估采用了定量与定性相结合的评估方法，包括数据分析、问卷调查、专家评审等多种手段，确保评估结果的客观性和准确性。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沈阳政府绩效评估遵循一定的评估流程，从指标设置、数据收集、评估分析到结果反馈，各个环节都有明确的规范和要求，确保评估工作的有序进行。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评估体系建立情况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政府决策参考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沈阳政府绩效评估结果作为政府决策的重要参考，为政府制定和调整政策提供了依据，有助于提高政府决策的科学性和针对性。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部门工作改进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评估结果反映了政府各部门的工作绩效和存在的问题，为部门改进工作提供了方向和目标，促进了政府工作的持续改进。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社会监督与参与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评估结果的公开透明，为社会公众提供了监督政府工作的途径，同时也激发了社会公众参与政府工作的积极性。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评估结果应用情况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https://d.book118.com/925121131210011104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2024-09-14T07:58:45.287</cp:lastPrinted>
  <dcterms:created xsi:type="dcterms:W3CDTF">2024-09-13T23:58:45Z</dcterms:created>
  <dcterms:modified xsi:type="dcterms:W3CDTF">2024-09-13T23:58:47Z</dcterms:modified>
</cp:coreProperties>
</file>