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EB221-E05E-47EF-86B5-21E40D247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CA5F9-A228-4FF3-811B-F7AB898D5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AF8ED-FCEC-4C87-A599-FED821FC8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8FE1D4-CC1F-45F5-A3E2-991D31A39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78D1A7-9F61-46F3-982B-C16CA46BE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3EE2D7-1CE7-49FF-ADD2-80D6DA017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BD966F-B86E-4E0A-B013-82CF922EB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6B3B9-E8FA-495D-A6D7-17AFB947D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3D04A-21C0-4473-B2C9-E65B9E5F9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5487A-4064-446A-859F-3EE959383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37B57-DBB5-46A9-9B16-C2B36322E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122030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护理程序的书写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护理程序书写概述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护理程序书写的基本内容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护理程序书写技巧与注意事项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护理程序书写实例分析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护理程序书写概述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护理程序是护理工作的核心，是一种系统地解决问题的方法，包括评估、诊断、计划、实施和评价。书写护理程序是对护理工作的系统记录和总结，是护理实践的重要环节。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护理程序可以帮助护理人员系统地记录患者的病情状况、护理措施和效果，为患者提供更加科学、规范、有效的护理服务。同时，书写护理程序也有助于提高护理人员的专业素养和综合能力，提升护理工作的质量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书写护理程序应遵循科学、规范、准确、完整、清晰的原则，确保记录的内容能够真实反映患者的病情和护理过程。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护理程序书写应包括患者的基本信息、病情状况、护理措施、效果评价等内容，要条理清晰、层次分明，便于阅读和整理。同时，书写过程中应注意保护患者的隐私，遵守医疗保密规定。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书写规范与要求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护理程序书写的历史可以追溯到20世纪初，随着医学模式的转变和护理学科的发展，护理程序逐渐成为一种科学的工作方法。在实践中，护理程序书写也在不断完善和规范，逐渐形成了现代的护理文书制度。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电子病历等数字化工具在护理工作中得到广泛应用，护理程序书写也逐步向数字化、智能化方向发展。未来，随着医疗技术的不断进步和护理学科的不断发展，护理程序书写将更加规范、科学、高效，为患者提供更加优质的护理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护理程序书写的历史与发展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护理程序书写的基本内容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92" r="18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患者主诉及现病史。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患者姓名、性别、年龄、民族、籍贯、职业等。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患者入院时间、床号、住院号等。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包括体温、脉搏、呼吸、血压等指标的测量和记录。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生命体征的评估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病情状况的评估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护理问题的评估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包括患者的病情状况、自身认知情况、心理状态、家庭支持情况等。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针对患者的病情状况，确定存在的护理问题，包括潜在并发症、营养状况、皮肤状况等。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针对患者的护理问题，制定具体的护理计划，包括护理目标、护理措施、护理评价标准等。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根据患者的病情状况和自身认知情况，制定健康教育计划，包括疾病知识宣教、用药指导等。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500" b="11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包括晨晚间护理、口腔护理、皮肤护理等。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根据患者的治疗方案，进行相应的护理操作，如输液、吸氧等。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密切观察患者的病情变化，及时发现并处理异常情况。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对患者的病情状况进行评价，评估护理措施的有效性。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对患者的认知情况进行了解，评价健康教育计划的实施效果。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护理程序书写技巧与注意事项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https://d.book118.com/925122030020011121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2024-09-23T22:01:22.923</cp:lastPrinted>
  <dcterms:created xsi:type="dcterms:W3CDTF">2024-09-23T14:01:22Z</dcterms:created>
  <dcterms:modified xsi:type="dcterms:W3CDTF">2024-09-23T14:01:25Z</dcterms:modified>
</cp:coreProperties>
</file>