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A9C34-3D0D-4F94-8D7C-03119B515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1AE1F-CEAB-4270-9481-988ACFE1E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52521-C0D8-40EE-9866-5358C0E8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FFC88-14F0-4A66-B3F3-BEB9C616D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0B022-DE53-4F11-B069-7F4849454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269AE-3721-446C-92AC-273148F5A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B053F-EAE1-4B53-9E13-A4829A7F5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A92FB-25F0-486A-9C97-E36D0C4EC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28917-AB09-4BB3-9906-FDC23F44D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65003-17DD-4063-B0BE-A35CC52DF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A90CD-BAC4-48C2-A873-3EC8F19A7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222022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公司职业健康培训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公司职业健康政策与规定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实际操作与演练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职业健康法规要求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员工健康意识提高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021" r="1302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随着国家对职业健康管理的重视，企业需要按照相关法规要求开展职业健康培训。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员工对自身健康和工作环境的关注度不断提高，对职业健康培训的需求增加。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企业为履行社会责任，需要关注员工职业健康，提供必要的培训。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提高员工职业健康意识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掌握职业病防治知识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让员工了解常见职业病及其防治措施，预防职业病的发生。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通过培训使员工了解职业健康的重要性，增强自我保护意识。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提高员工应对职业健康突发事件的应急处理能力。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培训员工掌握正确的操作方法，降低工作场所的职业危害。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确保员工了解职业健康法规和标准。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培养员工具备基本的职业病防治技能。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使员工能够识别和评估工作场所的职业危害。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增强员工对自身健康的关注和维护能力。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包括但不限于尘肺病、职业中毒、职业性耳鼻喉口腔疾病、职业性皮肤病等。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职业病种类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定期进行职业健康检查，改善工作环境，加强个人防护，合理安排工作时间和休息。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职业病种类与预防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包括但不限于工作场所卫生、通风、照明等方面的规定，以及危险品管理和应急预案等。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员工应遵守工作场所健康安全规定，发现问题及时报告，共同维护工作场所的安全与卫生。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工作场所健康安全规定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遵守规定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规定内容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员工应了解并掌握个人防护设备的正确使用方法，如佩戴口罩、手套、护目镜等。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定期对个人防护设备进行检查、清洗、更换，确保其有效性，并及时上报设备的损坏情况。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个人防护设备的使用与维护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公司职业健康政策与规定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https://d.book118.com/925122202213011121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2024-09-24T17:16:09.175</cp:lastPrinted>
  <dcterms:created xsi:type="dcterms:W3CDTF">2024-09-24T09:16:09Z</dcterms:created>
  <dcterms:modified xsi:type="dcterms:W3CDTF">2024-09-24T09:16:11Z</dcterms:modified>
</cp:coreProperties>
</file>