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A85C390-FEA6-4D59-A232-DFC7CD237A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B3620A-023C-4677-97F8-E17DA7647D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72A2DF0-4961-42DB-B27E-D6E4855EA6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951BC24-172A-47F9-B90B-2D11444236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EFCD7DA-90D3-46DB-91BE-CD54C71693C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BF6FA11-DC8D-4791-AFB3-27FC030236E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2628C19-1004-4909-8820-96810F6519D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BF1FAA-BE3E-464F-9342-C06CAE6141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8D7A8D7-96C8-4769-9761-5A38F64462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47BA74-6B7A-43C7-80B8-8A0E61DD23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98C675-9F8F-48D0-B4C8-72AF04C710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5123121022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高程测量误差传播</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高程测量误差传播基本理论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高程测量误差传播分析方法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高程测量误差传播实例分析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高程测量误差传播控制与优化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主题介绍</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高程测量误差传播是测量学中的重要概念，主要研究测量误差在传递、积累过程中对测量结果的影响。</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高程测量是测量工作中一项基本任务，涉及到地形、工程、水文等众多领域，因此高程测量误差传播的研究具有广泛的应用价值。</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875" b="8875"/>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研究意义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通过对高程测量误差传播的研究，可以深入了解误差传播的规律和特点，为提高测量精度和可靠性提供理论支持。</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在实际应用中，通过对误差传播的分析和控制，可以提高测量数据的准确性和可靠性，为相关领域的研究和应用提供更加准确的基础数据。</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国内外学者对高程测量误差传播进行了广泛研究，涉及误差传播的基本理论、模型建立、误差分析等方面。</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目前，高程测量误差传播的研究已经取得了一定的成果，但仍存在一些问题需要进一步探讨和研究，如多因素影响下的误差传播规律、新型测量技术对误差传播的影响等。</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高程测量误差传播基本理论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误差传播是指测量误差在测量过程中如何传递和影响测量结果的过程。在测量过程中，由于各种因素的影响，测量结果往往存在误差。误差传播理论主要研究这些误差如何随着测量量的变化而变化，以及如何减小误差对测量结果的影响。</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误差传播定义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误差传播通常用数学模型来描述，通过建立测量量的函数关系，分析误差的传递和影响。常见的数学工具有概率论、统计学和线性代数等。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误差传播的数学描述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误差传播定义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线性误差传播是指测量误差与被测量量之间呈线性关系，即误差随被测量量的变化而等比例变化。这种情况下，误差传播规律比较简单，可以通过线性代数方法进行分析。</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线性误差传播</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非线性误差传播是指测量误差与被测量量之间呈非线性关系，即误差随被测量量的变化而变化的比例不恒定。这种情况下，需要建立具体的函数关系，运用更复杂的数学方法进行分析。</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非线性误差传播</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误差传播类型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3534"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3534"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867"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误差传播模型的建立</a:t>
            </a:r>
          </a:p>
        </p:txBody>
      </p:sp>
      <p:sp>
        <p:nvSpPr>
          <p:cNvPr id="5" name="TextBox 5"/>
          <p:cNvSpPr txBox="1"/>
          <p:nvPr/>
        </p:nvSpPr>
        <p:spPr>
          <a:xfrm>
            <a:off x="912791"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建立误差传播模型是进行误差传播分析的关键步骤。根据具体测量任务和要求，选择合适的数学工具和模型，将实际测量过程中的各种误差因素考虑进来，建立误差传递和影响的数学关系。</a:t>
            </a:r>
          </a:p>
        </p:txBody>
      </p:sp>
      <p:sp>
        <p:nvSpPr>
          <p:cNvPr id="6" name="AutoShape 6"/>
          <p:cNvSpPr/>
          <p:nvPr/>
        </p:nvSpPr>
        <p:spPr>
          <a:xfrm>
            <a:off x="4429171"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429171"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624504"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常用误差传播模型</a:t>
            </a:r>
          </a:p>
        </p:txBody>
      </p:sp>
      <p:sp>
        <p:nvSpPr>
          <p:cNvPr id="9" name="TextBox 9"/>
          <p:cNvSpPr txBox="1"/>
          <p:nvPr/>
        </p:nvSpPr>
        <p:spPr>
          <a:xfrm>
            <a:off x="4624504"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常见的误差传播模型包括高斯误差传播模型、泰勒级数展开模型、多项式拟合模型等。这些模型各有特点，适用于不同的测量任务和场景。在实际应用中，需要根据具体情况选择合适的模型进行分析。</a:t>
            </a:r>
          </a:p>
        </p:txBody>
      </p:sp>
      <p:sp>
        <p:nvSpPr>
          <p:cNvPr id="10" name="AutoShape 10"/>
          <p:cNvSpPr/>
          <p:nvPr/>
        </p:nvSpPr>
        <p:spPr>
          <a:xfrm>
            <a:off x="8118788"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118788"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314120"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误差传播模型的验证与应用</a:t>
            </a:r>
          </a:p>
        </p:txBody>
      </p:sp>
      <p:sp>
        <p:nvSpPr>
          <p:cNvPr id="13" name="TextBox 13"/>
          <p:cNvSpPr txBox="1"/>
          <p:nvPr/>
        </p:nvSpPr>
        <p:spPr>
          <a:xfrm>
            <a:off x="8314120"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建立的误差传播模型需要通过实际应用进行验证。通过对比分析模型预测结果与实际测量结果，可以对模型的准确性和可靠性进行评价。基于误差传播模型，可以优化测量方案、提高测量精度和可靠性，为各种实际应用提供可靠的数据支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误差传播模型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高程测量误差传播分析方法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直接法</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直接法是通过建立高程测量误差与待求参数之间的直接关系，进行误差传播分析的方法。</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直接法需要对待求参数进行误差敏感性分析，确定各参数对高程测量误差的敏感程度，并根据误差传递公式计算待求参数的误差。该方法适用于简单模型，计算精度较高。</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间接法是通过分析观测数据的不确定性，间接评估待求参数误差的方法。</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间接法不需要建立高程测量误差与待求参数之间的直接关系，而是通过观测数据的统计性质来评估待求参数的误差。该方法适用于复杂模型，计算相对简单。</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间接法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https://d.book118.com/925123121022011110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2024-09-15T05:40:13.448</cp:lastPrinted>
  <dcterms:created xsi:type="dcterms:W3CDTF">2024-09-14T21:40:13Z</dcterms:created>
  <dcterms:modified xsi:type="dcterms:W3CDTF">2024-09-14T21:40:15Z</dcterms:modified>
</cp:coreProperties>
</file>