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33AEE0-ADE2-44D8-BD95-3E57A437B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1C9B4-4D81-42E9-A3EB-5AA674644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DB9C4C-6333-4B07-9DDC-F46E2AFFC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E0A2A-8EFC-47E9-B525-91BD5E5010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76C4C9-EEFB-4A13-AD50-0CE27831D4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2B9D93-90DA-46FB-B3C6-2C8C8A796C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21E571-07C6-4A4B-A39D-00E306C8B9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E429BA-F4A8-4277-BF57-02C8D1683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7064B5-2480-4372-99B0-3E336A243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303660-FDA6-48FD-AA2A-E6526E6F4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0EDAA-BED1-4D77-B7A9-E4DA55862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2434103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领导班子思想政治建设工作总结领导班子思想政治建设评价</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领导班子思想政治建设工作总结</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领导班子思想政治建设评价</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经验教训与改进措施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未来发展规划与目标</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srcRect l="23466" r="23466"/>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0365" r="30365"/>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总结领导班子思想政治建设工作的成果，评价领导班子思想政治建设的成效，为今后的工作提供参考和借鉴。</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领导班子是党和国家事业的中坚力量，其思想政治建设对于推动全面从严治党、促进党的建设具有重要意义。</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srcRect t="2519" b="2519"/>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对领导班子思想政治建设工作的总体情况、主要做法、成效及存在问题进行总结。</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对领导班子思想政治建设的成效进行评价，包括思想认识、政治素质、组织纪律、作风建设等方面。</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评价</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工作总结</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领导班子思想政治建设工作总结</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srcRect l="16589" r="16589"/>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22588" r="22588"/>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根据上级要求，结合单位实际，制定领导班子思想政治建设工作实施方案。</a:t>
            </a:r>
            <a:endParaRPr lang="en-US" sz="1100"/>
          </a:p>
        </p:txBody>
      </p:sp>
      <p:sp>
        <p:nvSpPr>
          <p:cNvPr id="17" name="AutoShape 17"/>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制定实施方案</a:t>
            </a:r>
            <a:endParaRPr lang="en-US" sz="1100"/>
          </a:p>
        </p:txBody>
      </p:sp>
      <p:sp>
        <p:nvSpPr>
          <p:cNvPr id="18" name="AutoShape 18"/>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成立领导小组，明确责任分工，确保各项工作有序推进。</a:t>
            </a:r>
            <a:endParaRPr lang="en-US" sz="1100"/>
          </a:p>
        </p:txBody>
      </p:sp>
      <p:sp>
        <p:nvSpPr>
          <p:cNvPr id="19" name="AutoShape 19"/>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加强组织领导</a:t>
            </a:r>
            <a:endParaRPr lang="en-US" sz="1100"/>
          </a:p>
        </p:txBody>
      </p:sp>
      <p:sp>
        <p:nvSpPr>
          <p:cNvPr id="20" name="AutoShape 20"/>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组织领导班子成员开展集中教育，深入学习习近平新时代中国特色社会主义思想和党的十九大精神。</a:t>
            </a:r>
            <a:endParaRPr lang="en-US" sz="1100"/>
          </a:p>
        </p:txBody>
      </p:sp>
      <p:sp>
        <p:nvSpPr>
          <p:cNvPr id="21" name="AutoShape 21"/>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开展集中教育</a:t>
            </a:r>
            <a:endParaRPr lang="en-US" sz="1100"/>
          </a:p>
        </p:txBody>
      </p:sp>
      <p:sp>
        <p:nvSpPr>
          <p:cNvPr id="22" name="AutoShape 22"/>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针对查摆出的问题，制定整改措施，明确整改时限和责任人，确保问题得到有效解决。</a:t>
            </a:r>
            <a:endParaRPr lang="en-US" sz="1100"/>
          </a:p>
        </p:txBody>
      </p:sp>
      <p:sp>
        <p:nvSpPr>
          <p:cNvPr id="23" name="AutoShape 23"/>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推进整改落实</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总体工作情况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10" name="Picture 10"/>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7901" b="7901"/>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重点工作成果</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理论学习成果</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通过集中教育，领导班子成员深入学习习近平新时代中国特色社会主义思想和党的十九大精神，进一步提高了政治站位和思想认识。</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作风改进成果</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针对查摆出的问题，领导班子成员积极改进工作作风，深入基层、深入群众，切实解决实际问题。</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制度建设成果</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加强制度建设，完善各项规章制度，进一步规范了领导班子的决策行为和工作流程。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采用多种形式开展集中教育，如专题讲座、研讨交流等，增强了学习效果。</a:t>
            </a:r>
          </a:p>
        </p:txBody>
      </p:sp>
      <p:pic>
        <p:nvPicPr>
          <p:cNvPr id="8" name="Picture 8"/>
          <p:cNvPicPr>
            <a:picLocks noChangeAspect="1"/>
          </p:cNvPicPr>
          <p:nvPr/>
        </p:nvPicPr>
        <p:blipFill>
          <a:blip r:embed="rId3"/>
          <a:srcRect l="12500" r="12500"/>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创新工作方式</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建立督促检查机制，定期对领导班子思想政治建设工作进行督促检查，确保各项工作落到实处。</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加强督促检查</a:t>
            </a:r>
          </a:p>
        </p:txBody>
      </p:sp>
      <p:pic>
        <p:nvPicPr>
          <p:cNvPr id="12" name="Picture 12"/>
          <p:cNvPicPr>
            <a:picLocks noChangeAspect="1"/>
          </p:cNvPicPr>
          <p:nvPr/>
        </p:nvPicPr>
        <p:blipFill>
          <a:blip r:embed="rId4"/>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2500" r="12500"/>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通过宣传栏、内部网站等渠道，加强对领导班子思想政治建设工作的宣传引导，营造良好的舆论氛围。</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强化宣传引导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工作亮点与特色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领导班子思想政治建设评价</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https://d.book118.com/925124341033011041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2024-09-01T15:42:08.062</cp:lastPrinted>
  <dcterms:created xsi:type="dcterms:W3CDTF">2024-09-01T07:42:08Z</dcterms:created>
  <dcterms:modified xsi:type="dcterms:W3CDTF">2024-09-01T07:42:10Z</dcterms:modified>
</cp:coreProperties>
</file>