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09354-F9DC-4EBC-AA65-3A50D365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88841-0AF5-4310-9A30-8E8A1056A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2A2EF-8902-43C3-8EE6-4BE74200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37049-7B39-4CBD-AA29-7ED20011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F6F2F-70D1-48C4-AD18-ED30F08AA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FACF64-0357-4ED9-9E1F-10BA5069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79D4A-2FD7-4D17-9C46-9814A138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DD49E-6AA8-4147-9DD7-CBFA603A4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D83C6-6733-4057-A410-9BE2E28A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2DBAF-9DB5-4B45-A5F4-591F3CF45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07301-372D-4FAA-9870-EB72DF5C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43443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学校光棍节活动策划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时间安排与进度把控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风险评估及应对措施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光棍节起源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光棍节起源于校园，是校园趣味文化的代表产品之一。随着一批批学子告别校园，这个节日被渐渐带入社会，并随着成年单身男女群体的庞大，以及群体活动和网络媒体的传播，光棍节在社会流行开来。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光棍节意义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光棍节是一种流传于年轻人的娱乐性节日，以庆祝自己仍是单身一人为主要目的。通过这个节日，单身人士可以释放自己的压力，享受单身生活，同时也可以寻找机会结束单身状态。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光棍节起源及意义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学生群体特点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学生群体普遍年轻、活跃，对新鲜事物充满好奇，喜欢追求时尚和潮流。同时，学生群体中的单身人士较多，对于光棍节这样的节日有较高的参与意愿。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校园氛围营造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校园是光棍节活动的主要场所之一，通过校园内的宣传和推广，可以营造出浓厚的节日氛围，吸引更多的学生参与其中。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校园内现状分析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通过光棍节活动的策划和实施，旨在为学生提供一个释放压力、享受单身生活的平台，同时促进同学之间的交流与合作，增进彼此之间的了解和友谊。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期望效果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期望通过光棍节活动，让学生感受到节日的氛围和快乐，缓解学习和生活中的压力；同时，通过活动促进学生之间的互动和交流，培养学生的团队协作能力和社交能力。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以单身人士为主角，打造一场欢乐、自由的派对，让单身的同学们在光棍节这一天尽情享受单身生活。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单身派对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鼓励单身的同学们在这一天勇敢表达自己的情感，为他们提供一个相识、相知的平台，助力他们成功脱单。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脱单计划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宣传口号及标语设计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“光棍节，我们一起脱单！”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“勇敢爱，不孤单！”、“单身派对，等你来嗨！”、“光棍节，让我们一起告别单身！”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标语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设置有趣的互动游戏，让参与者在游戏中相识、互动，增加彼此的了解和默契。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鼓励同学们展示自己的才艺，如唱歌、跳舞、表演等，为大家呈现一场精彩的视听盛宴。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才艺展示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为参与者准备神秘礼物，增加活动的趣味性和期待感，让大家在欢乐的氛围中度过一个难忘的光棍节。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神秘礼物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独特亮点呈现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活动内容规划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社交媒体话题挑战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在微博、抖音等平台上发起与光棍节相关的话题挑战，鼓励同学们积极参与，增加活动的曝光度和参与度。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网络直播互动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邀请校内网红或知名人士进行网络直播，与同学们进行实时互动，分享光棍节的趣事和心得。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线上游戏竞技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组织线上游戏比赛，如王者荣耀、吃鸡等热门游戏，让同学们在游戏中度过一个愉快的光棍节。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线上互动环节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453" b="3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" r="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线下聚会安排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光棍节主题派对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在校园内举办一场光棍节主题派对，提供美食、饮料和音乐，让同学们在轻松愉快的氛围中度过节日。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光棍节狂欢夜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组织一场大型狂欢夜活动，包括舞蹈、歌唱、小品等表演形式，让同学们尽情释放压力，享受节日的欢乐。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光棍节联谊活动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联合其他学校或社团举办联谊活动，为单身同学们提供更多结识新朋友的机会。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光棍节知识竞赛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组织一场关于光棍节历史、文化等方面的知识竞赛，让同学们在参与竞赛的过程中了解更多关于光棍节的知识。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“缘分速配”游戏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设计一款“缘分速配”游戏，让同学们在游戏中寻找自己的缘分，增加活动的浪漫气息和吸引力。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“脱单”挑战赛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设计一系列趣味挑战任务，让同学们通过完成任务来“脱单”，增加活动的趣味性和互动性。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特色游戏或比赛设计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https://d.book118.com/925124344314011104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2024-09-14T18:49:50.094</cp:lastPrinted>
  <dcterms:created xsi:type="dcterms:W3CDTF">2024-09-14T10:49:50Z</dcterms:created>
  <dcterms:modified xsi:type="dcterms:W3CDTF">2024-09-14T10:49:52Z</dcterms:modified>
</cp:coreProperties>
</file>