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BB12D5-0B8C-4095-ABA2-E06398BB9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7A717-39D5-463F-85F5-65BEE6A46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A0B0F-924E-4020-BC51-82DF90EB0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DA10FE-C987-461A-A1C1-2A1C70D86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D6EF6A-41CA-4932-87D4-FB361536E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71A0C0-7C6D-4BA7-9A33-70BF55490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B712FB-73EE-40BC-9359-65A36DDC9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8D308D-984E-45F2-9C1D-4221B1F20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A56A8-5421-4807-BD7C-7D07EC248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9B3AF-5C7E-44CD-98EB-D17DAF7B4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47D34-86CB-429C-904B-55C6883A2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13313310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职场仪容仪表的注意的事项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职场仪容仪表的重要性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职场仪容的注意事项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职场仪表的注意事项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职场仪容仪表的细节注意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职场仪容仪表的重要性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穿着整洁、得体的服装，能够展现出个人的良好形象，提升他人对自己的好感度。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整洁得体的着装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合适的妆容和发型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适当的妆容和发型能够突出个人的特点，但要注意不要过于夸张或过于随意。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保持身体清洁，定期修剪指甲、清洁牙齿等，以展现出良好的卫生习惯。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提升个人形象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根据不同的职场环境和场合选择合适的着装，如正式场合需要穿着西装、套装等。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符合场合的着装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保持礼貌、得体的言谈举止，避免出现不适当的行为或言语。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言谈举止得体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展现出对工作的敬业精神，如按时完成任务、尽职尽责等。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敬业精神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展现专业素养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22" b="1052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促进人际关系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尊重他人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注意尊重同事、上司和客户等，避免出现不礼貌的行为或言语。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建立良好的第一印象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初次见面时，得体的仪容仪表能够给人留下良好的第一印象，有利于建立良好的人际关系。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增强信任感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整洁、得体的仪容仪表能够增强他人对自己的信任感，有利于在职场中建立良好的人际关系。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职场仪容的注意事项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保持头发干净、整洁，避免油腻和头皮屑的出现，是职场仪容的基本要求。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定期洗发，保持头发健康和清爽。避免过长的头发和奇异的发型，以免给人不专业的感觉。对于男性来说，短发更显干练；对于女性来说，可以将长发束起或保持中短发，既方便工作又能展现专业形象。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发型整洁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99" r="129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保持面部清洁，避免浓妆和异味，是职场仪容的关键。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每天洗脸，保持皮肤清爽。注意去除角质和黑头，使面部肌肤光滑细腻。女性可以适当使用化妆品，但应以自然为主，避免浓妆艳抹。同时，保持口气清新，避免食用有刺激性气味的食物。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面容干净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穿着得体、整洁、大方，是职场仪容的重要一环。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根据工作性质选择合适的服装，既要符合场合又要展现个人气质。注意服装的整洁和搭配的协调性，避免过于花哨或暴露的款式。同时，注意服装的质地和品牌，展现出自己的品味和档次。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穿着得体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指甲的整洁也是职场仪容的细节之一，能够展现个人的卫生习惯。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定期修剪指甲，保持其长度适中，并打磨光滑。去除甲缘周围的死皮和倒刺，使指甲更加整洁。同时，注意不要涂抹过于鲜艳或花哨的指甲油，以自然色或淡色为主，展现出专业和整洁的形象。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指甲整洁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在职场使用香水时，应选择适宜的香水类型和浓度，避免影响他人或产生不适感。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选择清新、淡雅的香水，避免过于浓烈或刺鼻的香味。根据个人喜好和使用习惯，适量涂抹于脉搏处或轻轻喷洒在衣物上，使香气自然散发。同时，注意香水的品质和品牌的选择，展现出自己的品味和档次。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香水适宜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https://d.book118.com/925133133101011120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2024-09-22T17:11:09.620</cp:lastPrinted>
  <dcterms:created xsi:type="dcterms:W3CDTF">2024-09-22T09:11:09Z</dcterms:created>
  <dcterms:modified xsi:type="dcterms:W3CDTF">2024-09-22T09:11:11Z</dcterms:modified>
</cp:coreProperties>
</file>