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27640C-0C6B-4881-A7CA-714983579C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F38DE2-2211-43DC-9559-EBF9C2AABF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D7EF0C-5FE9-49EB-9418-BF44C75B4E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B9D6C8-283B-42AB-9761-FBF4F4A52F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D97A3DF-941E-4F25-AA18-86F68E129E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1C7D919-8C6B-42CE-924C-4CFF97CEDE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8558617-EA32-4CA3-BFF1-E59A5CBE87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D7369C-701F-4F23-9693-8B718282B9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B9EB11-AA60-440D-89A0-68C09045D0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7F50E1-D1C0-4715-8B32-F7AA751CA6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080FB8-DEB0-4269-873A-8E76F326B3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5141340002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心理健康工作情况报告总结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19200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工作概况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心理健康状况分析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工作成效评估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改进措施与建议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未来工作计划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工作概况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692" r="3069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383" r="2938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提高员工心理健康意识，促进员工心理健康水平的提升。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开展心理健康宣传教育活动，提供心理咨询服务，建立员工心理健康档案。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任务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工作目标与任务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030" r="17030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611" r="23611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制定心理健康工作计划和方案，明确工作目标和任务。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组织开展心理健康宣传教育活动，包括讲座、培训、心理测试等。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提供心理咨询服务，为员工提供心理支持和帮助。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建立员工心理健康档案，定期进行心理健康状况评估和跟踪。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4679004" y="2401236"/>
            <a:ext cx="2799547" cy="2789959"/>
          </a:xfrm>
          <a:prstGeom prst="rect">
            <a:avLst/>
          </a:prstGeom>
          <a:solidFill>
            <a:schemeClr val="lt1">
              <a:alpha val="51000"/>
            </a:schemeClr>
          </a:solidFill>
          <a:ln w="28575">
            <a:solidFill>
              <a:schemeClr val="accent2">
                <a:alpha val="51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75049" y="2110528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成功举办了多场心理健康宣传教育活动，覆盖了大部分员工，提高了员工对心理健康的认知和重视程度。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284507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6641641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4284507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41641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sp>
        <p:nvSpPr>
          <p:cNvPr id="8" name="TextBox 8"/>
          <p:cNvSpPr txBox="1"/>
          <p:nvPr/>
        </p:nvSpPr>
        <p:spPr>
          <a:xfrm>
            <a:off x="653186" y="4288263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建立了员工心理健康档案，实现了对员工心理健康状况的全面跟踪和管理。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123483" y="2110528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建立了完善的心理咨询服务体系，为员工提供了及时、有效的心理支持和帮助。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191168" y="4288263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在工作中注重创新和改进，例如引入在线心理测试和咨询平台，提高了服务效率和便捷性。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工作成果与亮点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心理健康状况分析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7999" b="179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523" b="752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心理健康现状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总体情况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心理健康状况是当前社会关注的热点问题，随着生活节奏加快和工作压力增大，越来越多的人面临心理困扰。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年龄分布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心理健康问题在不同年龄段的人群中均有发生，但青少年和老年人是心理健康问题的高发群体。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地域差异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不同地区和城乡之间，人们的心理健康状况存在差异，发达地区和城市居民的心理健康问题相对更为突出。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焦虑症是最常见的心理问题之一，表现为持续的紧张不安、担忧和恐惧。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焦虑症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抑郁症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人际关系问题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0000" r="20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抑郁症是一种常见的情绪障碍，表现为长期情绪低落、兴趣丧失和悲观厌世。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人际关系问题也是常见的心理问题，包括沟通障碍、人际冲突和社交焦虑等。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常见心理问题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现代社会竞争激烈，人们面临着巨大的工作压力和生活压力，这些压力是导致心理问题的重要原因。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社会压力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个人经历和成长环境对心理问题产生也有重要影响，如童年创伤、家庭矛盾等。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个人经历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心理问题的产生还受到生物因素的影响，如遗传、神经递质等。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生物因素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心理问题成因分析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工作成效评估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https://d.book118.com/925141340002011121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2024-09-23T18:08:18.993</cp:lastPrinted>
  <dcterms:created xsi:type="dcterms:W3CDTF">2024-09-23T10:08:19Z</dcterms:created>
  <dcterms:modified xsi:type="dcterms:W3CDTF">2024-09-23T10:08:21Z</dcterms:modified>
</cp:coreProperties>
</file>