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D4E0E-7D8C-4CFC-A364-AB3B178E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EB7B0-48BE-4E14-BF1F-E8B1A992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C9D15-8E0A-4C2C-A07D-BEB7F75B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914A3-A6D0-4A34-94FD-274D89E8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F47A6-AF85-409A-A1B8-DBECE590E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B6296-D80B-4C78-A529-43316FCE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58F36-40B9-46A7-9B0E-21109CEE3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F3566-6A1E-4767-A96F-DA74382A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41E85-5699-41A9-8F3F-A5B15B8A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CD89A-66DF-4478-91A3-EA4EA03E6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32F03-D7B7-4606-ABC2-E0EAB26B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41344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《请双击小喇叭欣赏》PPT课件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小喇叭的品质检测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喇叭，也称为扬声器，是一种将电信号转换为声音信号的电子设备。它的历史可以追溯到20世纪初，当时被广泛应用于电话、收音机和早期的电视机等设备中。随着技术的发展，小喇叭的应用范围不断扩大，现在已经成为现代生活中不可或缺的音频设备之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小喇叭的种类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小喇叭的应用场景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小喇叭的简介 小喇叭的历史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15" r="285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小喇叭利用电磁感应原理，当电流通过线圈时，磁场产生并作用于振膜，使振膜产生振动，从而将电能转换为声音。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振膜的振动通过空气传导，产生声音。振膜的振动频率和幅度决定了声音的音调和音量。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声音产生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电声转换原理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小喇叭内部设计有音圈和磁铁，当电流通过音圈时，磁场作用力使音圈带动振膜振动，实现声音的放大。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小喇叭的共振效应能够将声音的频率范围进行选择性放大，提高声音的清晰度和响度。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声音放大原理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共振效应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振动放大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声音通过空气传播，以声波的形式扩散。小喇叭发出的声波在空气中传播时，遇到障碍物会发生反射、折射和衍射等现象。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传播距离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声音传播的距离与声音的响度和频率有关。小喇叭的传播距离受到其功率、灵敏度和环境噪声等因素的影响。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声音传播原理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小喇叭的制造工艺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选择具有良好声学特性的纸张材料，如密度高、弹性好、内阻尼适中的纸张。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纸盆材料选择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纸盆形状设计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686" b="26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纸盆加工工艺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根据声学原理设计纸盆的形状，以实现最佳的声音扩散和聚焦效果。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采用先进的加工工艺，确保纸盆的精度和一致性，以提高声音质量。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喇叭纸盆制造工艺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选择具有高导电性能、高强度和高耐腐蚀性的铜线。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铜线选择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根据声学原理和电学原理设计音圈的尺寸、匝数和线径，以确保最佳的振动效果。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音圈设计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采用先进的绕制工艺，确保音圈的精度和一致性，以提高声音质量。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音圈绕制工艺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音圈制造工艺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29" r="2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防尘帽制造工艺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选择具有良好声学特性和耐磨性的材料，如软质橡胶或硅胶。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防尘帽设计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根据声学原理设计防尘帽的形状和尺寸，以实现最佳的声音过滤效果。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防尘帽加工工艺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采用先进的加工工艺，确保防尘帽的精度和一致性，以提高声音质量。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https://d.book118.com/925141344100011042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2024-09-03T07:25:40.898</cp:lastPrinted>
  <dcterms:created xsi:type="dcterms:W3CDTF">2024-09-02T23:25:40Z</dcterms:created>
  <dcterms:modified xsi:type="dcterms:W3CDTF">2024-09-02T23:25:42Z</dcterms:modified>
</cp:coreProperties>
</file>