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0CC84-5FFE-434D-A0CA-FF55FA63B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EC92D-3EBD-481A-A52A-41724C2E2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D4D27-297F-4C2F-B68B-F21963A0F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DCBAC-C6E3-4AD1-8463-A4C076F07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38EDC-2888-4226-ACB6-D84F47B14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3DAD3-94DE-43F0-A435-25268CD34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4F8C5-C19B-4691-8E54-BD2058CA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C062A-CC91-4EC4-B395-B594AF722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C4A2F-8270-4F2B-AF4F-0631CF85F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E0B0F-61FE-4AA1-A448-BD83ADBC7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B9A75-7CD4-44E1-8E49-05AB2EE80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43140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linux系统程序设计教程之进程控制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进程间通信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进程与线程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进程控制的应用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进程的定义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进程是程序的一次执行，是系统进行资源分配和调度的基本单位。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进程具有动态性、独立性、制约性和层次性。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进程的状态由进程控制块PCB来描述，包括进程ID、内存指针、文件描述符表等。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就绪状态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进程已获得除CPU之外所需资源，等待分配CPU。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运行状态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进程占用CPU，执行程序指令。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阻塞状态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进程等待某个条件成立或某个资源可用。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终止状态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进程正常结束或异常结束。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进程的状态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进程创建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通过fork()系统调用创建一个新进程，父进程和子进程共享代码段，但数据段和堆栈段是独立的。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进程终止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进程正常结束或异常结束时，系统会回收其资源并释放PCB空间。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进程退出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进程执行完毕或异常结束时，会向父进程发送一个退出状态码。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进程回收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父进程可以通过wait()或waitpid()系统调用回收子进程的资源。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进程的创建与终止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https://d.book118.com/925143140023011043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2024-09-04T17:31:22.090</cp:lastPrinted>
  <dcterms:created xsi:type="dcterms:W3CDTF">2024-09-04T09:31:22Z</dcterms:created>
  <dcterms:modified xsi:type="dcterms:W3CDTF">2024-09-04T09:31:23Z</dcterms:modified>
</cp:coreProperties>
</file>