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15C397-B15D-46E0-A043-6B36213F0B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7B2935-5C5F-42F3-9953-CC2E0B4493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A59389-3769-4D44-A9AC-201DB938F6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7DE2A9-018E-4E20-B5DD-CC10783CE8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CDE714-D6CA-45EA-9913-AC592F64F4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D4FA1B-DEFA-4AF3-9A32-8D7F03D017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4252FB-9D68-40F6-80AF-DD961F9580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EE5AEF-CDA3-4715-BB06-4968CF9203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AC37D2-B03F-4E1B-A6F4-EE16D58042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35214A-44BC-4951-A325-2BA84C7545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A180F6-E80F-4F4A-9F68-A5944EB610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520021424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solidFill>
                <a:latin typeface="Microsoft Yahei"/>
                <a:ea typeface="Microsoft Yahei"/>
                <a:cs typeface="Microsoft Yahei"/>
              </a:rPr>
              <a:t>商铺转角墙装修设计方案</a:t>
            </a:r>
          </a:p>
        </p:txBody>
      </p:sp>
      <p:sp>
        <p:nvSpPr>
          <p:cNvPr id="3" name="TextBox 3"/>
          <p:cNvSpPr txBox="1"/>
          <p:nvPr/>
        </p:nvSpPr>
        <p:spPr>
          <a:xfrm>
            <a:off x="902208" y="4206240"/>
            <a:ext cx="6937664" cy="312122"/>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solidFill>
                <a:latin typeface="Microsoft Yahei"/>
                <a:ea typeface="Microsoft Yahei"/>
                <a:cs typeface="Microsoft Yahei"/>
              </a:rPr>
              <a:t>作者：XXX</a:t>
            </a:r>
          </a:p>
        </p:txBody>
      </p:sp>
      <p:sp>
        <p:nvSpPr>
          <p:cNvPr id="4" name="TextBox 4"/>
          <p:cNvSpPr txBox="1"/>
          <p:nvPr/>
        </p:nvSpPr>
        <p:spPr>
          <a:xfrm>
            <a:off x="902208" y="4693920"/>
            <a:ext cx="6937664" cy="312122"/>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solidFill>
                <a:latin typeface="Microsoft Yahei"/>
                <a:ea typeface="Microsoft Yahei"/>
                <a:cs typeface="Microsoft Yahei"/>
              </a:rPr>
              <a:t>20XX-XX-XX</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方案设计概述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方案设计要素分析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方案设计创意与实现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方案实施与落地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方案效果评估与优化</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商铺转角墙装修设计案例分享</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方案设计概述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838682" y="2171682"/>
            <a:ext cx="2514635" cy="25146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575049"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转角墙作为商铺室内空间的重要组成部分，具有展示商品、引导顾客、装饰美观等多重功能。</a:t>
            </a:r>
          </a:p>
        </p:txBody>
      </p:sp>
      <p:sp>
        <p:nvSpPr>
          <p:cNvPr id="5" name="TextBox 5"/>
          <p:cNvSpPr txBox="1"/>
          <p:nvPr/>
        </p:nvSpPr>
        <p:spPr>
          <a:xfrm>
            <a:off x="8072018"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350">
                <a:solidFill>
                  <a:schemeClr val="dk1"/>
                </a:solidFill>
                <a:latin typeface="Microsoft Yahei"/>
                <a:ea typeface="Microsoft Yahei"/>
                <a:cs typeface="Microsoft Yahei"/>
              </a:rPr>
              <a:t>在商业空间中，转角墙的设计质量和功能发挥对于整个商铺的运营和顾客体验有着重要影响。</a:t>
            </a:r>
          </a:p>
        </p:txBody>
      </p:sp>
      <p:sp>
        <p:nvSpPr>
          <p:cNvPr id="6" name="Freeform 6"/>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转角墙的功能与重要性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应注重整体风格的一致性、色彩搭配的和谐性、材料选择的耐用性等原则。</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设计目标</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旨在通过装修方案提升商铺整体形象、提高顾客体验、增加商品销售等目标。</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设计原则</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装修方案设计原则与目标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endParaRPr lang="en-US" sz="1800" b="1">
              <a:solidFill>
                <a:schemeClr val="accent1"/>
              </a:solidFill>
              <a:latin typeface="Microsoft Yahei"/>
              <a:ea typeface="Microsoft Yahei"/>
              <a:cs typeface="Microsoft Yahei"/>
            </a:endParaRP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endParaRPr lang="en-US" sz="1800" b="1">
              <a:solidFill>
                <a:schemeClr val="accent1"/>
              </a:solidFill>
              <a:latin typeface="Microsoft Yahei"/>
              <a:ea typeface="Microsoft Yahei"/>
              <a:cs typeface="Microsoft Yahei"/>
            </a:endParaRP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endParaRPr lang="en-US" sz="1800" b="1">
              <a:solidFill>
                <a:schemeClr val="accent1"/>
              </a:solidFill>
              <a:latin typeface="Microsoft Yahei"/>
              <a:ea typeface="Microsoft Yahei"/>
              <a:cs typeface="Microsoft Yahei"/>
            </a:endParaRP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endParaRPr lang="en-US" sz="1800" b="1">
              <a:solidFill>
                <a:schemeClr val="accent1"/>
              </a:solidFill>
              <a:latin typeface="Microsoft Yahei"/>
              <a:ea typeface="Microsoft Yahei"/>
              <a:cs typeface="Microsoft Yahei"/>
            </a:endParaRP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endParaRPr lang="en-US" sz="1950" b="1">
              <a:solidFill>
                <a:schemeClr val="accent1"/>
              </a:solidFill>
              <a:latin typeface="Microsoft Yahei"/>
              <a:ea typeface="Microsoft Yahei"/>
              <a:cs typeface="Microsoft Yahei"/>
            </a:endParaRP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endParaRPr lang="en-US" sz="1800" b="1">
              <a:solidFill>
                <a:schemeClr val="accent1"/>
              </a:solidFill>
              <a:latin typeface="Microsoft Yahei"/>
              <a:ea typeface="Microsoft Yahei"/>
              <a:cs typeface="Microsoft Yahei"/>
            </a:endParaRP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流程：方案设计前需进行需求调研、初步方案设计、方案修改与完善、最终方案确定等流程。</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步骤</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1. 需求调研：了解商铺的性质、定位、目标客户群体等信息，为方案设计提供基础数据。</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2. 初步方案设计：根据需求调研结果，进行初步的方案设计，包括整体风格、色彩搭配、材料选择等。</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3. 方案修改与完善：根据初步方案的反馈，进行方案的修改与完善，确保方案符合商铺的需求和目标。</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4. 最终方案确定：经过多次修改与完善后，最终确定装修方案，包括施工图纸、材料清单、预算等内容。</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方案设计流程与步骤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方案设计要素分析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合理安排转角墙周围的空间布局，根据商铺的实际情况，可采用开放式或封闭式设计。</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最大化利用转角墙周围的空间，可设置展示架、收纳柜等，提高空间利用率。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空间布局与利用</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利用空间</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空间布局</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根据商铺的整体风格和转角墙的实际情况，可选择木质、金属、玻璃等材质。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材质选择</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不同材质的搭配要协调，可采用相似色系或对比色系进行搭配。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搭配技巧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材质选择与搭配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色彩搭配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根据商铺的整体风格和转角墙的实际情况，可选择单一色彩或多种色彩进行搭配。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呈现效果</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色彩搭配要给人以舒适、愉悦的感觉，避免过于刺眼或沉闷。</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406" r="124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色彩搭配与呈现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照明方式</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根据转角墙的实际情况，可采用吊灯、壁灯、落地灯等照明方式。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光影效果</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照明设计要营造出舒适的氛围，光影效果要柔和、均匀，避免过强或过弱的光线。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照明设计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方案设计创意与实现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从自然中获取灵感，如树枝、树叶、花朵等自然元素的形状和色彩，用于装饰转角墙。</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自然元素</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借鉴不同文化的传统装饰元素，如中国古典建筑、欧洲哥特式建筑等，以体现商铺的特色和文化底蕴。</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文化元素</a:t>
            </a:r>
          </a:p>
        </p:txBody>
      </p:sp>
      <p:pic>
        <p:nvPicPr>
          <p:cNvPr id="10" name="Picture 10"/>
          <p:cNvPicPr>
            <a:picLocks noChangeAspect="1"/>
          </p:cNvPicPr>
          <p:nvPr/>
        </p:nvPicPr>
        <p:blipFill>
          <a:blip r:embed="rId3"/>
          <a:srcRect l="16504" r="16504"/>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参考不同的艺术风格，如抽象派、印象派、表现主义等，将艺术元素融入设计中。</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艺术风格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创意来源与灵感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现代风格</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运用现代材料和技术，如玻璃、金属、LED灯等，打造具有现代感和科技感的转角墙。</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简约风格</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以简洁的线条和几何形状为主，注重空间的利用和立体感的表现。</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复古风格</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模仿历史时期的建筑风格，如仿古罗马式、仿古希腊式等，体现商铺的历史感和文化底蕴。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设计理念与主题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根据商铺的整体风格和主题，选择合适的颜色搭配，如淡雅、清新、热烈等。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色彩搭配</a:t>
            </a:r>
          </a:p>
        </p:txBody>
      </p:sp>
      <p:sp>
        <p:nvSpPr>
          <p:cNvPr id="7" name="AutoShape 7"/>
          <p:cNvSpPr/>
          <p:nvPr/>
        </p:nvSpPr>
        <p:spPr>
          <a:xfrm>
            <a:off x="7873179" y="1681685"/>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材料选择</a:t>
            </a:r>
          </a:p>
        </p:txBody>
      </p:sp>
      <p:sp>
        <p:nvSpPr>
          <p:cNvPr id="10" name="AutoShape 10"/>
          <p:cNvSpPr/>
          <p:nvPr/>
        </p:nvSpPr>
        <p:spPr>
          <a:xfrm>
            <a:off x="3853566" y="4213236"/>
            <a:ext cx="3657600" cy="1989696"/>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照明设计</a:t>
            </a:r>
          </a:p>
        </p:txBody>
      </p:sp>
      <p:sp>
        <p:nvSpPr>
          <p:cNvPr id="13" name="AutoShape 13"/>
          <p:cNvSpPr/>
          <p:nvPr/>
        </p:nvSpPr>
        <p:spPr>
          <a:xfrm>
            <a:off x="7873179" y="4213236"/>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绿化设计</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根据设计需求和预算，选择合适的装饰材料，如瓷砖、木板、玻璃等。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考虑照明效果，选择合适的灯具和灯光颜色，打造舒适、美观的购物环境。</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在转角墙周围添加植物绿化，如花坛、盆栽等，增加自然感和生态效益。</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设计元素与细节实现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https://d.book118.com/925200214241011101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2024-09-10T06:56:41.787</cp:lastPrinted>
  <dcterms:created xsi:type="dcterms:W3CDTF">2024-09-09T22:56:41Z</dcterms:created>
  <dcterms:modified xsi:type="dcterms:W3CDTF">2024-09-09T22:56:43Z</dcterms:modified>
</cp:coreProperties>
</file>