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9166-F01A-4603-BEA1-4281935AA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CACA0-41F3-44AF-B26C-5CDE7981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75C4B-E3F6-408E-B7DC-DD22F3D4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A940E-68AB-4A4A-B6A2-970F5272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6F511-0F4D-4BE2-8346-CF191462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FB6D21-B613-45AB-955A-9D27E504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65CD33-BFC8-4764-AE30-B7EEA5511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FC396-E5FD-40D6-A2A1-DB730015D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43BAD-C606-4737-A412-65CD769EC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3E244-33A4-4088-8FDA-A7D3AAC0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4C176-0108-438D-9082-E6362F23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00333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心理危机评估在公共服务中的应用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公共服务领域中心理危机评估的应用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心理危机评估在公共服务中的实践案例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心理危机评估在公共服务中的挑战与对策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现代社会压力增加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随着社会快速发展，人们面临的心理压力不断增加，心理危机事件频发。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公共服务需求增长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公众对心理健康服务的需求日益增长，心理危机评估成为公共服务的重要组成部分。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评估的重要性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心理危机评估能够及时发现和处理心理危机，防止危机升级，维护社会稳定。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通过专业评估，识别个体或群体的心理危机状态，为后续干预提供依据。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对心理危机的严重程度和可能产生的后果进行评估，为制定干预计划提供参考。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根据评估结果，合理调配心理健康服务资源，确保服务的高效和针对性。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预防与干预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通过心理危机评估，及时发现潜在的心理问题，采取预防措施，避免危机发生或减轻危机的影响。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公共服务中心理危机评估的重要性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心理危机是指个体在面临重大问题或突然事件时，由于无法有效应对而产生的心理失衡状态，可能伴随焦虑、抑郁、恐惧等情绪反应。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发展性危机、境遇性危机和存在性危机。发展性危机与个体发展阶段有关，如青少年时期的身份认同危机；境遇性危机由突发性事件引发，如自然灾害、亲人亡故等；存在性危机则涉及个体对生命意义和价值的思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心理危机评估的主要目的在于识别个体的心理危机状态，评估其严重程度和潜在风险，为制定有效的干预措施提供依据。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应遵循客观、全面、系统和个性化的原则。客观性要求评估者保持中立态度，不受个人偏见影响；全面性要求对个体的心理、社会和环境因素进行全面考虑；系统性要求采用标准化的评估工具和方法；个性化则要求根据个体的具体情况进行灵活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心理危机评估可采用定量和定性相结合的方法，包括问卷调查、访谈、观察等。其中，问卷调查适用于大规模筛查和初步评估，访谈和观察则适用于深入了解个体情况。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、焦虑自评量表、抑郁自评量表等。这些量表可以帮助评估者快速了解个体的情绪状态和症状表现。此外，针对特定人群或情境的心理危机评估工具也在不断开发和完善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公共服务领域中心理危机评估的应用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通过心理危机评估工具对学生的心理健康状况进行定期评估，以及时发现潜在的心理问题。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通过心理危机评估，识别具有暴力倾向的学生，并采取相应的干预措施，预防校园暴力的发生。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通过心理危机评估，发现学生的自杀意念和计划，及时进行干预和救助，降低学生自杀率。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学生自杀预防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48" b="171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992" b="199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心理健康筛查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在医疗卫生机构中，通过心理危机评估对患者进行心理健康筛查，以便及时发现和治疗心理问题。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精神病患者管理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通过心理危机评估，对精神病患者的病情进行定期评估，以便及时调整治疗方案，提高治疗效果。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医护人员心理健康维护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医护人员长期处于高压工作环境中，通过心理危机评估可以及时发现他们的心理问题，提供相应的心理支持和帮助。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https://d.book118.com/925200333132011041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2024-09-02T00:26:13.007</cp:lastPrinted>
  <dcterms:created xsi:type="dcterms:W3CDTF">2024-09-01T16:26:13Z</dcterms:created>
  <dcterms:modified xsi:type="dcterms:W3CDTF">2024-09-01T16:26:14Z</dcterms:modified>
</cp:coreProperties>
</file>