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9DBC-F6EA-44BC-939C-F1ED8CC6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55E0D-3AC2-4961-B2D2-E6BE60A14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5042D-DFAC-4797-8DF7-221E3E936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F0951-7F80-4984-AD06-D29D4E8C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4497C-78B1-4809-ABFD-555D0C69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409DB-E31E-4E80-B767-C995EA46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45618-B28E-4778-9D2B-EF932DF3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0DA39-F0AD-427D-AE68-5620EC682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8712E-31F7-44FF-ACF8-AF2758FFB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A91E-41E4-4DB5-A7A6-BB4398D4F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527A9-1078-4AF0-B805-584A31DCC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01102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新能源汽车警告灯识别与故障原因分析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动力电池系统警告灯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电机系统警告灯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充电系统警告灯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辅助系统警告灯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47" r="239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新能源汽车警告灯是车辆电子控制系统中的一部分，用于指示车辆各系统的工作状态或故障情况。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当车辆某系统出现故障或异常时，相应的警告灯会点亮，提醒驾驶员注意并采取相应的措施，以确保行车安全。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警告灯定义及作用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转向系统故障灯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指示转向系统出现问题，如转向助力减弱、转向传感器故障等。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制动系统故障灯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表示制动系统出现异常，如制动液不足、制动器磨损严重等。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充电故障灯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在充电过程中出现问题时点亮，如充电接口故障、充电电路故障等。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动力电池故障灯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表示动力电池系统出现故障，如电池过热、电量过低等。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电机故障灯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指示电机系统出现问题，如电机过热、驱动系统故障等。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新能源汽车常见警告灯类型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通过识别警告灯，驾驶员可以及时发现车辆存在的问题或故障，避免问题扩大或造成更严重的后果。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保障行车安全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提高车辆使用寿命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某些故障可能会影响到车辆的行驶安全性，及时识别并处理可以保障驾驶员和乘客的安全。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及时处理警告灯提示的故障，可以避免对车辆造成更大的损害，从而延长车辆的使用寿命。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警告灯识别重要性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动力电池系统警告灯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指示灯颜色：红色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指示内容：动力电池系统存在故障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82" b="1028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应对措施：立即停车并联系维修服务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3" b="76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动力电池故障指示灯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02" b="145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应对措施：尽快寻找充电桩进行充电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指示灯颜色：黄色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指示内容：动力电池电量低，需要及时充电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电池电量低指示灯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指示灯颜色：红色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指示内容：动力电池温度过高，存在安全隐患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应对措施：立即停车并联系维修服务，避免继续行驶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电池温度过高指示灯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动力电池故障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可能原因包括电池单体故障、电池管理系统故障等，处理方法为联系专业维修人员进行检修和更换故障部件。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电池电量低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可能原因包括行驶时间过长、充电不足等，处理方法为及时充电，避免过度放电。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电池温度过高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可能原因包括冷却系统故障、环境温度过高等，处理方法为停车降温并联系专业维修人员进行检修。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电机系统警告灯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电机故障指示灯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指示灯名称：电机故障指示灯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指示灯颜色：红色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指示灯闪烁方式：常亮或闪烁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含义：当电机出现故障时，该指示灯会点亮，提醒驾驶员电机系统存在故障。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指示灯名称：电机温度过高指示灯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指示灯闪烁方式：常亮或闪烁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指示灯颜色：红色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含义：当电机温度超过正常范围时，该指示灯会点亮，提醒驾驶员电机温度过高，需要采取相应措施。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80" b="198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811" b="2081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电机温度过高指示灯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电机控制器故障指示灯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指示灯名称：电机控制器故障指示灯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指示灯颜色：红色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指示灯闪烁方式：常亮或闪烁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含义：当电机控制器出现故障时，该指示灯会点亮，提醒驾驶员电机控制器存在故障。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故障原因及处理方法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控制器内部故障、控制器线路故障等。处理方法：检查控制器内部及线路，修复或更换故障部件。同时，需要对电机系统进行检查和测试，确保故障完全排除。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电机控制器故障可能原因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电机内部故障、电机线路故障等。处理方法：检查电机内部及线路，修复或更换故障部件。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电机故障可能原因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冷却系统故障、散热不良等。处理方法：检查冷却系统，清理散热器，确保电机正常散热。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电机温度过高可能原因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https://d.book118.com/925201102042011114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2024-09-21T05:29:27.499</cp:lastPrinted>
  <dcterms:created xsi:type="dcterms:W3CDTF">2024-09-20T21:29:27Z</dcterms:created>
  <dcterms:modified xsi:type="dcterms:W3CDTF">2024-09-20T21:29:29Z</dcterms:modified>
</cp:coreProperties>
</file>