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2BF80-E206-4213-B5B7-2180C9D8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54108-6F85-4D1C-843F-28193ABB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22E55-5498-47F5-B238-05DC1530D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31230-6C3D-484B-A652-8D07CB8E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D0CC4-CEE2-47D9-AF90-CD1C51A8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2370E-CE6D-4B26-801D-838647FC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D79E9-F257-4415-81C8-259E5FC1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F0A91-8397-4E5C-8D35-FDD7827A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1C680-5691-4195-9849-6CA401DB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B0372-4012-4AFB-A5FB-BA5356C01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8C140-7392-4588-B112-F6302A67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0301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绞痛护理教学查房PPT\n## 1.心绞痛的基本概念与病因\n### 1.1心绞痛的定义与分类\n### 1.2心绞痛的发病机制与病因\n### 1.3心绞痛的危险因素与诱发因素\n## 2.心绞痛的临床表现与诊断\n### 2.1心绞痛的典型症状与体征\n### 2.2心绞痛的诊断方法与标准\n### 2.3心绞痛的鉴别诊断与并发症\n## 3.心绞痛的药物治疗与护理\n### 3.1心绞痛的药物治疗原则与方法\n### 3.2心绞痛的护理措施与注意事项\n### 3.3心绞痛的药物副作用与处理\n## 4.心绞痛的介入治疗与护理\n### 4.1心绞痛的介入治疗概述与方法\n### 4.2心绞痛介入治疗的护理配合与观察\n### 4.3心绞痛介入治疗的后遗症与处理\n## 5.心绞痛的预防与健康管理\n### 5.1心绞痛的预防措施与生活方式\n### 5.2心绞痛的健康管理与随访\n### 5.3心绞痛患者的心理护理与支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心绞痛护理教学查房PPT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心绞痛的基本概念与病因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心绞痛的定义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胸部疼痛或不适，通常与心脏活动有关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由心肌缺血引起，冠状动脉供血不足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心绞痛的分类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稳定型心绞痛：症状持续时间和强度相对稳定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不稳定型心绞痛：症状突然发作，持续时间较长，程度较重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变异型心绞痛：症状在休息时发作，持续时间较短，程度较重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心肌缺血：冠状动脉狭窄或阻塞，心肌供血不足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疼痛感知：心肌缺血刺激心脏神经末梢，产生疼痛信号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动脉粥样硬化：冠状动脉硬化，血管腔狭窄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冠状动脉痉挛：血管平滑肌收缩，血管腔狭窄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微血管心绞痛：心脏毛细血管病变，心肌供血不足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高血压：长期高血压导致冠状动脉硬化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高血脂：血脂异常加速冠状动脉粥样硬化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糖尿病：高血糖损伤血管内皮，促进动脉粥样硬化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吸烟：烟草中的有害物质损伤血管内皮，加重动脉粥样硬化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诱发因素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体力劳动：增加心脏负荷，加重心肌缺血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精神紧张：刺激交感神经系统，引起冠状动脉痉挛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寒冷刺激：血管收缩，加重心肌缺血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饮食过量：增加心脏负荷，加重心肌缺血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心绞痛的危险因素与诱发因素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心绞痛的临床表现与诊断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心绞痛的典型症状与体征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典型症状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胸痛：胸部压榨、闷胀或烧灼感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持续时间：症状持续数分钟，通常在30分钟内缓解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诱发因素：体力劳动、情绪波动、寒冷刺激等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心悸：心跳加快或减慢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气促：呼吸急促或呼吸困难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恶心：胃肠道不适，恶心感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出汗：皮肤出汗，湿冷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病史询问：了解患者的症状、诱因、既往病史等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体格检查：观察患者的体征，如心率、血压等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心电图：记录心脏电活动，发现心肌缺血改变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影像学检查：如冠状动脉造影，观察冠状动脉狭窄情况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持续时间：症状持续数分钟，通常在30分钟内缓解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症状特点：胸部压榨、闷胀或烧灼感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心电图改变：ST段下移或T波倒置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胃食管反流病：胃酸反流刺激食管，引起胸痛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胆囊炎：胆囊炎症刺激膈肌，引起胸痛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肺栓塞：肺动脉栓塞引起肺循环障碍，引起胸痛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心肌梗死：心肌缺血持续，导致心肌坏死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心力衰竭：心肌缺血导致心脏功能减退，心脏泵血能力下降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心律失常：心肌缺血引起心脏电活动紊乱，导致心律失常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心绞痛的药物治疗与护理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缓解症状：减轻胸部疼痛，改善生活质量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预防心肌梗死：降低心肌缺血发作频率，减少心肌梗死风险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改善预后：降低心血管事件的发生率，改善患者长期预后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硝酸酯类药物：扩张冠状动脉，缓解心肌缺血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β受体拮抗剂：降低心脏负荷，减少心肌耗氧量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钙通道拮抗剂：改善冠状动脉痉挛，缓解心肌缺血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抗血小板药物：降低血小板聚集，减少血栓形成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心绞痛的药物治疗原则与方法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https://d.book118.com/925203012114011111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心绞痛护理教学查房PPT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2024-09-17T00:54:46.750</cp:lastPrinted>
  <dcterms:created xsi:type="dcterms:W3CDTF">2024-09-16T16:54:46Z</dcterms:created>
  <dcterms:modified xsi:type="dcterms:W3CDTF">2024-09-16T16:54:48Z</dcterms:modified>
</cp:coreProperties>
</file>