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16665-31BC-4592-A3B6-60F202087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89B6E-5E1E-45E7-94BD-C3C64716F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6296C1-8307-4D1B-B9E6-B07342672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57B220-6753-4161-A3E8-E9B23A8C2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F9CA0B-EA7B-4125-B573-4D0F1D190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4526CB-8ABE-4FF6-ADCE-77D358B55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CFC9F0-712B-4AFC-BFBE-FDF75C337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5D1A2-6483-41DA-8CC5-B0BC73229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E2A827-507C-40E3-82BE-43B071A31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FFB5FB-EC93-4325-863D-37C83E608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10C64-693D-43C8-B0A2-E55A6DAA5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21002014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腰椎间盘护理查房中医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中医对腰椎间盘的认识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腰椎间盘护理查房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中医在腰椎间盘护理中的应用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中医腰椎间盘护理的特色与优势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中医腰椎间盘护理的案例分享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中医对腰椎间盘的认识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腰椎间盘位于腰椎骨之间，具有缓冲振动和冲击的作用，保护脊髓和神经根不受损伤。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缓冲作用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" b="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维持脊柱稳定性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0500" b="10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维持脊柱活动性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腰椎间盘的纤维环和髓核具有一定的弹性，有助于维持脊柱的稳定性和姿势。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腰椎间盘具有一定的活动性，有助于脊柱进行屈伸、侧弯和旋转等运动。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腰椎间盘的生理功能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长期保持不良坐姿，如弯腰、驼背等，会导致腰椎间盘受到过度压力，加速退变。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074" b="107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0913" b="1091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长期坐姿不正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腰部外伤或扭伤可能导致腰椎间盘纤维环破裂，髓核突出。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腰部外伤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长期从事重体力劳动或需要长时间弯腰的工作，容易造成腰椎间盘的慢性劳损。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慢性劳损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腰椎间盘病变的原因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中医对腰椎间盘病变的认识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肾虚腰痛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中医认为肾虚是导致腰痛的主要原因之一，肾气不足会导致腰部肌肉、筋膜、韧带等组织的弹性减弱，易发生劳损和退变。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风寒湿邪侵袭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中医认为风寒湿邪是导致腰痛的常见原因之一，这些邪气侵袭腰部，导致气血运行不畅，肌肉痉挛，进而引发疼痛。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气滞血瘀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中医认为气滞血瘀也是导致腰痛的原因之一，情绪不畅、饮食不节等因素可导致气血瘀滞，影响腰部正常生理功能。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腰椎间盘护理查房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详细了解患者的病史、症状、体征等信息，以便更好地评估患者的病情和制定护理计划。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准备必要的查房用品，如听诊器、血压计、体温计、护理记录表等，确保查房工作的顺利进行。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准备查房用品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明确查房的目的和重点，以便更有针对性地进行护理评估和指导。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确定查房目的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观察患者症状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注意观察患者的症状表现，如疼痛、麻木、肌肉力量等，以便更好地了解患者的病情和制定护理计划。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注意患者体位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在查房过程中，注意患者的体位是否舒适，特别是对于腰椎间盘突出的患者，应避免不良体位加重病情。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询问患者感受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在查房过程中，应主动询问患者的感受和需求，关注患者的心理状态，以便更好地满足患者的需求。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查房过程中的注意事项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反馈患者意见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将患者的意见和建议及时反馈给医生或护理人员，以便更好地改进护理服务质量和水平。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调整护理计划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根据查房情况和患者需求，及时调整护理计划和方案，确保患者得到更加全面、专业的护理服务。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总结查房情况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在查房结束后，对患者的病情状况、护理需求等进行总结和分析，以便更好地制定护理计划和方案。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583" b="358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查房后的总结与反馈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https://d.book118.com/925210020144011104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2024-09-14T06:09:00.761</cp:lastPrinted>
  <dcterms:created xsi:type="dcterms:W3CDTF">2024-09-13T22:09:00Z</dcterms:created>
  <dcterms:modified xsi:type="dcterms:W3CDTF">2024-09-13T22:09:02Z</dcterms:modified>
</cp:coreProperties>
</file>