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1ADF4-2DBA-4DEA-AED3-80E6B233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314A8-3F30-4149-A9DF-879BE746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2A4DB-A3FA-4DFC-96FF-86E77666C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CD4F3-3FC8-4A8E-B2E3-2E66F796B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7BF4F-1073-402B-A59B-17EBDE002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8AFBF9-8FBE-4937-9B56-991C5983D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49921-EB29-4607-9064-B328CA7B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D1E70-B56A-4F87-8937-45141CEFC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E291F-AA82-4F8F-8594-FCEADB80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FCC9E-526D-4276-8E77-D4EC0EB9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515E5-2AC5-43B6-94C2-32EAFC5C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10100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溶血课件\n## 1.溶血的基本概念与分类\n### 1.1溶血的定义及其发生原因\n### 1.2溶血的分类：遗传性溶血性贫血与获得性溶血性贫血\n### 1.3溶血性疾病的主要临床表现\n## 2.溶血性贫血的实验室检查\n### 2.1红细胞计数与形态检查在溶血性贫血诊断中的作用\n### 2.2血红蛋白电泳在遗传性溶血性贫血诊断中的应用\n### 2.3酶活性测定在获得性溶血性贫血诊断中的意义\n## 3.溶血性贫血的诊断与鉴别诊断\n### 3.1溶血性贫血的诊断流程与标准\n### 3.2遗传性溶血性贫血与获得性溶血性贫血的鉴别要点\n### 3.3溶血性贫血与其他相似疾病的鉴别诊断\n## 4.溶血性贫血的治疗原则与方法\n### 4.1溶血性贫血的一般治疗措施\n### 4.2遗传性溶血性贫血的特异性治疗策略\n### 4.3获得性溶血性贫血的病因治疗与对症治疗\n## 5.溶血性贫血的预防与并发症管理\n### 5.1溶血性贫血的遗传咨询与产前诊断\n### 5.2溶血性贫血患者的生活指导与预防措施\n### 5.3溶血性贫血并发症的识别与处理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溶血课件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溶血的基本概念与分类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溶血是指红细胞破裂，血红蛋白逸出的现象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红细胞破裂的原因：遗传因素、免疫因素、感染、药物、毒素等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血红蛋白逸出的后果：贫血、黄疸、脾大等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溶血的发生机制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遗传性溶血性贫血：红细胞膜缺陷、血红蛋白结构异常等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获得性溶血性贫血：免疫性溶血性贫血、非免疫性溶血性贫血等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溶血的定义及其发生原因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溶血的分类：遗传性溶血性贫血与获得性溶血性贫血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7" name="组合 1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8" name="组合 1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遗传性溶血性贫血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红细胞膜缺陷：如遗传性球形红细胞增多症、遗传性椭圆形红细胞增多症等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血红蛋白结构异常：如地中海贫血、镰状细胞贫血等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3" name="组合 1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获得性溶血性贫血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免疫性溶血性贫血：如自身免疫性溶血性贫血、同种免疫性溶血性贫血等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非免疫性溶血性贫血：如药物性溶血性贫血、感染性溶血性贫血等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组合 16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70" name="组合 169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贫血：疲劳、乏力、面色苍白等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171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黄疸：皮肤、巩膜黄染，尿色变深等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173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脾大：腹部肿块，触诊脾脏肿大等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75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溶血危象：急性溶血时出现休克、肾功能衰竭等严重并发症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溶血性疾病的主要临床表现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溶血性贫血的实验室检查</a:t>
            </a:r>
            <a:endParaRPr/>
          </a:p>
        </p:txBody>
      </p:sp>
      <p:sp>
        <p:nvSpPr>
          <p:cNvPr id="1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红细胞计数与形态检查在溶血性贫血诊断中的作用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组合 1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85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红细胞计数：了解贫血程度，观察溶血过程</a:t>
                </a:r>
                <a:endParaRPr/>
              </a:p>
            </p:txBody>
          </p:sp>
          <p:cxnSp>
            <p:nvCxnSpPr>
              <p:cNvPr id="18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0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红细胞形态检查：观察红细胞形态异常，如球形红细胞、椭圆形红细胞等</a:t>
                </a:r>
                <a:endParaRPr/>
              </a:p>
            </p:txBody>
          </p:sp>
        </p:grpSp>
        <p:grpSp>
          <p:nvGrpSpPr>
            <p:cNvPr id="195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红细胞脆性试验：检测红细胞膜稳定性，有助于遗传性溶血性贫血的诊断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2" name="组合 201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血红蛋白电泳：检测血红蛋白成分，判断贫血类型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5" name="组合 204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地中海贫血筛查：通过血红蛋白电泳发现异常血红蛋白，提示地中海贫血可能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8" name="组合 207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镰状细胞贫血筛查：通过血红蛋白电泳发现异常血红蛋白，提示镰状细胞贫血可能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血红蛋白电泳在遗传性溶血性贫血诊断中的应用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组合 2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4" name="组合 21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酶活性测定：检测红细胞酶活性，了解溶血原因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6" name="组合 21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葡萄糖-6-磷酸脱氢酶（G6PD）活性测定：用于诊断G6PD缺乏引起的溶血性贫血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8" name="组合 21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丙酮酸激酶（PK）活性测定：用于诊断PK缺乏引起的溶血性贫血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酶活性测定在获得性溶血性贫血诊断中的意义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溶血性贫血的诊断与鉴别诊断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溶血性贫血的诊断流程与标准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临床表现：贫血、黄疸、脾大等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实验室检查：红细胞计数、形态检查、血红蛋白电泳、酶活性测定等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诊断标准：根据临床表现和实验室检查结果进行综合判断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https://d.book118.com/925210100341011110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溶血课件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2024-09-16T11:55:53.965</cp:lastPrinted>
  <dcterms:created xsi:type="dcterms:W3CDTF">2024-09-16T03:55:53Z</dcterms:created>
  <dcterms:modified xsi:type="dcterms:W3CDTF">2024-09-16T03:55:55Z</dcterms:modified>
</cp:coreProperties>
</file>