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7DAB12-76A9-4059-9804-691277954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4FA926-7F38-47E1-B0AE-EB6B967F01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38001-67DA-4330-9E55-C4C57E7675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C78FED-BB6F-4F53-9643-D8BCCB94F6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50EAA2-A54D-42CB-B8D6-F069600F5D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1EC40-B4B7-4FE5-BCB8-2E9385F003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57C123-20B4-48A6-9B11-79660024D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933FF6-2879-41C9-8CD5-B396F00C9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60D29A-5557-4BAA-8D67-5796DB58C6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054C4-A454-4E85-891F-0515B184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415BB-45DA-4EA3-98BB-AEFD0639F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5211101012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新生儿人工喂养PPT大纲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新生儿人工喂养的必要性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新生儿人工喂养的技巧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新生儿人工喂养的注意事项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新生儿人工喂养的常见问题及解答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新生儿人工喂养的发展趋势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新生儿人工喂养的必要性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人工喂养能够提供足够的营养，保证宝宝的正常生长和发育。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人工喂养还能减轻母亲的压力和焦虑，让她们有更多的精力去照顾宝宝。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828" r="98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85" r="958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85" r="958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母亲乳汁不足时，无法满足新生儿的营养需求，可能导致宝宝生长发育迟缓。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母亲乳汁不足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母亲疾病情况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当母亲患有某些疾病时，如传染病、内分泌疾病等，可能不适合母乳喂养。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人工喂养可以避免疾病通过乳汁传播给宝宝，同时保证宝宝的营养需求。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在母亲治疗疾病期间，人工喂养也是最佳选择。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早产儿或低出生体重儿需要更多的营养和护理，而母乳喂养可能无法满足他们的需求。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人工喂养能够提供适当的营养，促进宝宝的生长和发育，同时减少并发症的风险。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448" b="124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专业的医护人员会根据宝宝的实际情况，提供合适的喂养方案，确保宝宝的健康和安全。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38" b="783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早产儿或低出生体重儿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新生儿人工喂养的技巧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选择知名品牌，确保奶粉质量和安全性。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品牌信誉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根据宝宝的年龄和体重，选择适合的奶粉配方，确保宝宝获得足够的营养。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营养成分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考虑宝宝是否有过敏史，选择低过敏风险的奶粉。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过敏风险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选择合适的婴儿奶粉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在冲调奶粉前，确保双手已经彻底清洁。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温水冲调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适量奶粉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使用接近体温的温水进行冲调，避免过热或过冷的水影响奶粉的营养成分。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根据宝宝的食量和奶粉包装上的指示，准确量取适量奶粉。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正确的冲调方法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根据宝宝的实际需要来确定喂养量，避免过度喂养或不足。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50" r="1665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按需喂养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通过观察宝宝是否有满足感、排便情况等来判断是否需要调整喂养量。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观察宝宝反应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随着宝宝的成长，逐渐增加喂养量，以适应宝宝不断增长的需求。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逐渐增加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喂养量的掌握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61" r="2906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选择舒适的姿势进行喂养，如怀抱式或斜躺式，确保宝宝头部和身体的直线。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正确姿势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在喂养结束后，轻轻拍打宝宝的背部，帮助排出胃内的空气，减少溢奶和胀气的发生。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拍嗝技巧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喂养姿势和拍嗝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新生儿人工喂养的注意事项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https://d.book118.com/925211101012011111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2024-09-16T16:49:00.470</cp:lastPrinted>
  <dcterms:created xsi:type="dcterms:W3CDTF">2024-09-16T08:49:00Z</dcterms:created>
  <dcterms:modified xsi:type="dcterms:W3CDTF">2024-09-16T08:49:02Z</dcterms:modified>
</cp:coreProperties>
</file>