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931BBD-8962-4403-A74B-532886C87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2DBE5-804D-463A-8F3C-362130986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B77FB1-5EFB-4A05-AFBF-F17E93EEE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17906A-DC6D-46B5-8B39-60A31815B4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08AE0F-2C63-4B48-88AA-83EC91A8B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E93898-51A0-4F69-A3AD-A4DEA625C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C7DC13-DBC3-4EF3-9135-7C7972DBF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831C06-D0D5-4BCF-BC42-1B74F3508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465318-6E66-44FE-BFD6-7333A2B91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2BEF83-C6E4-4D04-9A38-4863EF104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68C798-4692-4AC7-B107-E40CF961D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5.jpeg" /><Relationship Id="rId5" Type="http://schemas.openxmlformats.org/officeDocument/2006/relationships/image" Target="../media/image25.jpeg" /><Relationship Id="rId6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521401403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护理工作病历书写规范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病历书写基本概念与重要性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患者信息记录要点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护理评估内容与方法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护理计划制定与执行记录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护理效果评价及反馈调整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常见问题与改进建议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病历书写基本概念与重要性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病历定义及功能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病历是医疗质量、技术水平及管理水平综合评价的依据，也是解决医疗纠纷的法律文件。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病历是医务人员对患者疾病的发生、发展、转归，进行检查、诊断、治疗等医疗活动过程的记录。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书写规范意义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提高医疗质量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规范的病历书写能够准确反映患者的病情和诊疗过程，为医生提供全面、准确的医疗信息，有助于提高医疗质量和治疗效果。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保障患者安全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规范的病历书写能够减少医疗差错和事故的发生，保障患者的安全。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促进医学研究和学术交流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规范的病历书写能够为医学研究和学术交流提供可靠的资料和数据。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30251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执业医师法》规定，医师在执业活动中应履行下列义务：遵守法律、法规，遵守技术操作规范；树立敬业精神，遵守职业道德，履行医师职责，尽职尽责为患者服务；关心、爱护、尊重患者，保护患者的隐私；努力钻研业务，更新知识，提高专业技术水平等。其中，规范书写病历是医师必须履行的义务之一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539110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5954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50313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85161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>
            <a:off x="85161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1031952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《医疗机构病历管理规定》明确指出，医疗机构应当建立病历管理制度，设置专门部门或者配备专（兼）职人员，具体负责本机构病历和病案的保存与管理工作。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090774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187618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1977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2" name="Connector 12"/>
          <p:cNvCxnSpPr/>
          <p:nvPr/>
        </p:nvCxnSpPr>
        <p:spPr>
          <a:xfrm>
            <a:off x="4403275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4403275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7855770" y="1433724"/>
            <a:ext cx="674481" cy="674481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52615" y="1531301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166974" y="5750483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816827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816827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4723075" y="2158898"/>
            <a:ext cx="2995145" cy="38340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疗事故处理条例》规定，医疗机构应当按照国务院卫生行政部门规定的要求，书写并妥善保管病历资料。因抢救急危患者，未能及时书写病历的，有关医务人员应当在抢救结束后6小时内据实补记，并加以注明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患者信息记录要点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姓名、性别、年龄、民族、职业、婚姻状况、联系方式等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住址或常住地址，以便进行随访和联系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入院时间、记录时间、病史陈述者等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个人基本信息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患者就诊时的主要症状或体征，及其持续时间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现病史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583" b="3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从起病到就诊时疾病的发生、发展和变化过程，包括主要症状、体征、检查结果和治疗经过等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对患者的病情进行初步评估，如轻重缓急、危险程度等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主诉与现病史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患者过去的健康状况和疾病情况，包括各种传染病、外伤史、手术史、过敏史等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既往史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患者家族成员中健康状况和疾病情况，特别是与遗传有关的疾病和传染性疾病等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家族史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患者的生活习惯、饮食嗜好、烟酒嗜好、职业特点等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个人史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既往史与家族史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护理评估内容与方法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营养状况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皮肤状况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排泄状况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身体状况评估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记录患者的体温、脉搏、呼吸、血压等生命体征，并观察其变化趋势。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评估患者的身高、体重、皮下脂肪厚度、肌肉状况等，了解其营养状况。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观察患者的皮肤颜色、弹性、湿度、有无破损、压疮等，记录异常表现。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记录患者的排尿、排便情况，包括次数、量、颜色、性状等。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心理社会评估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评估患者的意识状态、记忆力、定向力、计算力等认知能力。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了解患者的情绪变化，如焦虑、抑郁、愤怒等，并记录其程度和持续时间。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评估患者的家庭关系、社交圈子、经济状况等社会支持因素。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了解患者面对疾病和治疗的应对方式，如积极面对、消极逃避等。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认知能力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情绪状态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社会支持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应对方式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https://d.book118.com/925214014031011102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2024-09-10T23:00:03.889</cp:lastPrinted>
  <dcterms:created xsi:type="dcterms:W3CDTF">2024-09-10T15:00:03Z</dcterms:created>
  <dcterms:modified xsi:type="dcterms:W3CDTF">2024-09-10T15:00:06Z</dcterms:modified>
</cp:coreProperties>
</file>