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AEFBF-30F7-48D7-8A66-C5CA17ADD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3D40F-44C7-4E66-9D5B-DB7F66729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7FFC9-0B3D-4E9C-8AC5-79EDA0BE5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31246-D6EC-412F-8CF4-58D085B0C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B04061-23E4-4366-ABD6-E38467D49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6567CB-8FA7-45FD-8257-6067E4C1E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B3E72D-610F-4D0E-8008-3DBAF9AC3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D7618-6914-45A0-9240-9B8FD8F24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16B2B-3321-4DCF-B9CC-248415712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1C475-C86D-45C1-BD8D-AF3565234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32145-27DC-4A78-99CE-C2CE096E1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2220322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支气管炎中医护理查房ppt课件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支气管炎概述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中医对支气管炎的认识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支气管炎的中医护理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典型病例分享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支气管炎概述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3418" b="13418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支气管炎是指由各种因素引起的支气管黏膜炎症，常继发于上呼吸道感染或为全身疾病的组成部分。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急性支气管炎、慢性支气管炎。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炎症反应导致支气管黏膜充血、水肿、分泌物增多，引起咳嗽、咳痰等症状。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感染、过敏、理化因素等。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根据临床表现、体征及实验室检查进行诊断，如胸部X线检查、痰液检查等。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咳嗽、咳痰、气喘等，可伴有发热、乏力等全身症状。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中医对支气管炎的认识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外感六淫、内伤七情、饮食不节、久病体虚等。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肺、脾、肾三脏功能失调，导致痰饮内生，阻塞气道，肺气失宣。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病机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中医病因病机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风寒闭肺型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咳嗽、痰稀白、舌淡红、苔薄白、脉浮紧。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风热犯肺型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咳嗽、痰黄稠、舌红苔黄、脉浮数。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痰湿阻肺型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咳嗽、痰多色白、舌淡红、苔白腻、脉濡滑。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肺阴亏虚型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干咳、痰少粘稠、舌红少苔、脉细数。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脾肾阳虚型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咳嗽、痰多稀白、舌淡胖嫩、苔白滑、脉沉细。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中医辨证分型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宣肺止咳、化痰平喘。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中药汤剂、针灸、推拿、拔罐等。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中药汤剂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根据不同证型，选用不同的中药汤剂进行治疗。如麻黄汤、桑菊饮等。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选取相应的穴位进行针灸，如肺俞、合谷等。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通过按摩相应的穴位，如中府、云门等，以缓解症状。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拔罐治疗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在背部相应的穴位进行拔罐，以促进气血流通，缓解症状。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中医治疗原则与方法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支气管炎的中医护理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https://d.book118.com/925222032242011034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2024-08-30T10:41:28.291</cp:lastPrinted>
  <dcterms:created xsi:type="dcterms:W3CDTF">2024-08-30T02:41:28Z</dcterms:created>
  <dcterms:modified xsi:type="dcterms:W3CDTF">2024-08-30T02:41:30Z</dcterms:modified>
</cp:coreProperties>
</file>