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27237-2574-4F72-A12E-6F4EDC44E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BCB36-2665-4775-BA51-037A64637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4EDDA-71BC-4237-AFA5-44A41D65C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99717A-A9EF-4508-8554-CF5D9923D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88D043-7853-4932-AC1B-4AB8FD935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6655D7-18DF-4859-97B4-7AB303A09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1B4E20-566E-4056-82FC-6341C55F4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52560F-7906-4C70-AAE0-FBFF0F13C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BCC550-1164-4E02-B48C-17A179E92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7C579-3ADE-4488-8898-CEB03A425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48BC1-9B96-4BB1-A170-5F201967F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22311310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发电企业安全生产责任讲座\n## 1.发电企业安全生产的重要性及挑战\n### 1.1发电企业在国家经济发展中的地位和作用\n### 1.2发电企业安全生产现状及潜在风险\n### 1.3安全生产责任对于发电企业的重要性\n## 2.发电企业安全生产责任体系构建\n### 2.1发电企业安全生产责任体系的构成\n### 2.2发电企业安全生产责任体系的实施与监督\n### 2.3发电企业安全生产责任体系的评价与改进\n## 3.发电企业安全生产责任落实到人的方法\n### 3.1建立健全安全生产责任制度\n### 3.2明确安全生产责任分工与职责\n### 3.3加强安全生产责任考核与奖惩\n## 4.发电企业安全生产责任培训与教育\n### 4.1发电企业安全生产责任培训的重要性\n### 4.2发电企业安全生产责任培训的内容与方法\n### 4.3发电企业安全生产责任培训的评估与反馈\n## 5.发电企业安全生产责任事故预防与应对\n### 5.1发电企业安全生产责任事故预防措施\n### 5.2发电企业安全生产责任事故应对策略\n### 5.3发电企业安全生产责任事故教训与改进\n## 6.发电企业安全生产责任文化的培育与传承\n### 6.1发电企业安全生产责任文化的内涵与价值\n### 6.2发电企业安全生产责任文化的培育方法\n### 6.3发电企业安全生产责任文化的传承与发扬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发电企业安全生产责任讲座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发电企业安全生产的重要性及挑战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2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发电企业是能源供应的关键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为国家经济发展提供稳定的能源支持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促进国家基础设施建设和人民生活水平的提高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为其他行业发展创造良好的外部环境</a:t>
                </a:r>
                <a:endParaRPr/>
              </a:p>
            </p:txBody>
          </p:sp>
          <p:sp>
            <p:nvSpPr>
              <p:cNvPr id="22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发电企业对社会稳定的影响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发电企业安全生产事故可能导致人员伤亡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发供电不稳定会影响社会生产和人民生活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发电企业环保问题影响生态环境和公众健康</a:t>
                </a:r>
                <a:endParaRPr/>
              </a:p>
            </p:txBody>
          </p:sp>
          <p:sp>
            <p:nvSpPr>
              <p:cNvPr id="22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发电企业对国家能源安全的影响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发电企业产能不足可能导致能源供应紧张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发电企业安全生产事故可能影响国家能源战略的实施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发供电不稳定可能影响国家能源安全和国际地位</a:t>
                </a:r>
                <a:endParaRPr/>
              </a:p>
            </p:txBody>
          </p:sp>
          <p:sp>
            <p:nvSpPr>
              <p:cNvPr id="22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发电企业在国家经济发展中的地位和作用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发电企业安全生产现状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发电企业安全生产管理水平逐步提高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发电企业安全生产事故发生率逐年降低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发电企业安全生产投入逐年增加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发电企业安全生产潜在风险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发电设备老化导致安全隐患增加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发电企业安全生产管理制度不完善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发电企业安全生产培训不到位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发电企业安全生产事故应急处理能力不足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发电企业安全生产现状及潜在风险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保障员工生命安全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促进企业可持续发展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维护社会稳定和国家能源安全</a:t>
                </a:r>
                <a:endParaRPr/>
              </a:p>
            </p:txBody>
          </p:sp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安全生产责任是发电企业社会责任的重要组成部分</a:t>
                </a:r>
                <a:endParaRPr/>
              </a:p>
            </p:txBody>
          </p:sp>
        </p:grpSp>
        <p:grpSp>
          <p:nvGrpSpPr>
            <p:cNvPr id="25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安全生产事故可能导致企业信誉受损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安全生产管理水平高的企业更容易获得市场认可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安全生产责任履行好的企业更容易获得政策支持</a:t>
                </a:r>
                <a:endParaRPr/>
              </a:p>
            </p:txBody>
          </p:sp>
          <p:sp>
            <p:nvSpPr>
              <p:cNvPr id="25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安全生产责任对于发电企业信誉的影响</a:t>
                </a:r>
                <a:endParaRPr/>
              </a:p>
            </p:txBody>
          </p:sp>
        </p:grpSp>
        <p:grpSp>
          <p:nvGrpSpPr>
            <p:cNvPr id="25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安全生产事故可能导致企业生产中断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安全生产管理水平高的企业生产成本较低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安全生产责任履行好的企业更容易吸引优秀人才</a:t>
                </a:r>
                <a:endParaRPr/>
              </a:p>
            </p:txBody>
          </p:sp>
          <p:sp>
            <p:nvSpPr>
              <p:cNvPr id="26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安全生产责任对于发电企业竞争力的影响</a:t>
                </a:r>
                <a:endParaRPr/>
              </a:p>
            </p:txBody>
          </p:sp>
        </p:grpSp>
      </p:grpSp>
      <p:pic>
        <p:nvPicPr>
          <p:cNvPr id="26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安全生产责任对于发电企业的重要性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发电企业安全生产责任体系构建</a:t>
            </a:r>
            <a:endParaRPr/>
          </a:p>
        </p:txBody>
      </p:sp>
      <p:sp>
        <p:nvSpPr>
          <p:cNvPr id="26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6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7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安全生产责任体系的组织结构</a:t>
                </a:r>
                <a:endParaRPr/>
              </a:p>
            </p:txBody>
          </p:sp>
          <p:sp>
            <p:nvSpPr>
              <p:cNvPr id="27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决策层：企业领导层，负责制定安全生产政策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管理层：企业管理部门，负责安全生产管理制度的制定和执行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操作层：生产一线员工，负责安全生产操作规范的遵守</a:t>
                </a:r>
                <a:endParaRPr/>
              </a:p>
            </p:txBody>
          </p:sp>
        </p:grpSp>
        <p:grpSp>
          <p:nvGrpSpPr>
            <p:cNvPr id="27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7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安全生产责任体系的制度建设</a:t>
                </a:r>
                <a:endParaRPr/>
              </a:p>
            </p:txBody>
          </p:sp>
          <p:sp>
            <p:nvSpPr>
              <p:cNvPr id="27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安全生产责任制度：明确企业领导、管理部门和操作层的安全生产责任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安全生产管理制度：规范企业安全生产管理流程和行为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安全生产操作规程：指导员工安全生产操作</a:t>
                </a:r>
                <a:endParaRPr/>
              </a:p>
            </p:txBody>
          </p:sp>
        </p:grpSp>
        <p:grpSp>
          <p:nvGrpSpPr>
            <p:cNvPr id="27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8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安全生产责任体系的考核与奖惩</a:t>
                </a:r>
                <a:endParaRPr/>
              </a:p>
            </p:txBody>
          </p:sp>
          <p:sp>
            <p:nvSpPr>
              <p:cNvPr id="28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安全生产责任考核：评价企业领导、管理部门和操作层安全生产责任履行情况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安全生产奖惩制度：激励企业领导、管理部门和操作层履行安全生产责任</a:t>
                </a:r>
                <a:endParaRPr/>
              </a:p>
            </p:txBody>
          </p: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发电企业安全生产责任体系的构成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发电企业安全生产责任体系的实施与监督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安全生产责任体系的实施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企业领导层制定安全生产政策，明确安全生产责任目标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企业管理部门制定安全生产管理制度，规范安全生产管理流程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生产一线员工遵守安全生产操作规程，确保安全生产</a:t>
                </a:r>
                <a:endParaRPr/>
              </a:p>
            </p:txBody>
          </p:sp>
          <p:pic>
            <p:nvPicPr>
              <p:cNvPr id="2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安全生产责任体系的监督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企业内部监督：企业管理部门对生产一线员工进行安全生产监督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企业外部监督：政府监管部门对企业进行安全生产监督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社会监督：社会公众对企业进行安全生产监督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安全生产责任体系的评价</a:t>
                </a:r>
                <a:endParaRPr/>
              </a:p>
            </p:txBody>
          </p:sp>
          <p:sp>
            <p:nvSpPr>
              <p:cNvPr id="3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安全生产责任考核：评价企业领导、管理部门和操作层安全生产责任履行情况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安全生产绩效评估：评估企业安全生产目标实现情况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安全生产风险分析：分析企业安全生产潜在风险及应对措施</a:t>
                </a:r>
                <a:endParaRPr/>
              </a:p>
            </p:txBody>
          </p:sp>
          <p:sp>
            <p:nvSpPr>
              <p:cNvPr id="3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安全生产责任体系的改进</a:t>
                </a:r>
                <a:endParaRPr/>
              </a:p>
            </p:txBody>
          </p:sp>
          <p:sp>
            <p:nvSpPr>
              <p:cNvPr id="3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根据评价结果调整安全生产责任制度和管理制度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加强安全生产培训，提高员工安全生产意识和技能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改进安全生产操作规程，降低安全生产事故发生概率</a:t>
                </a:r>
                <a:endParaRPr/>
              </a:p>
            </p:txBody>
          </p:sp>
          <p:sp>
            <p:nvSpPr>
              <p:cNvPr id="3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发电企业安全生产责任体系的评价与改进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发电企业安全生产责任落实到人的方法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制定安全生产责任制度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明确企业领导、管理部门和操作层的安全生产责任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规范安全生产责任履行流程和评价标准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完善安全生产管理制度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规范安全生产管理流程和行为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保障安全生产责任制度的落实</a:t>
                </a:r>
                <a:endParaRPr/>
              </a:p>
            </p:txBody>
          </p:sp>
          <p:pic>
            <p:nvPicPr>
              <p:cNvPr id="2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落实安全生产责任考核与奖惩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建立健全安全生产责任考核机制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落实安全生产奖惩制度，激励员工履行安全生产责任</a:t>
                </a:r>
                <a:endParaRPr/>
              </a:p>
            </p:txBody>
          </p:sp>
          <p:pic>
            <p:nvPicPr>
              <p:cNvPr id="2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建立健全安全生产责任制度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企业领导层安全生产责任分工与职责</a:t>
                </a:r>
                <a:endParaRPr/>
              </a:p>
            </p:txBody>
          </p:sp>
          <p:sp>
            <p:nvSpPr>
              <p:cNvPr id="3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制定安全生产政策，明确安全生产责任目标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保障安全生产投入，提高安全生产管理水平</a:t>
                </a:r>
                <a:endParaRPr/>
              </a:p>
            </p:txBody>
          </p:sp>
        </p:grpSp>
        <p:grpSp>
          <p:nvGrpSpPr>
            <p:cNvPr id="3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企业管理部门安全生产责任分工与职责</a:t>
                </a:r>
                <a:endParaRPr/>
              </a:p>
            </p:txBody>
          </p:sp>
          <p:sp>
            <p:nvSpPr>
              <p:cNvPr id="3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制定安全生产管理制度，规范安全生产管理流程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对生产一线员工进行安全生产监督，确保安全生产</a:t>
                </a:r>
                <a:endParaRPr/>
              </a:p>
            </p:txBody>
          </p:sp>
        </p:grpSp>
        <p:grpSp>
          <p:nvGrpSpPr>
            <p:cNvPr id="3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生产一线员工安全生产责任分工与职责</a:t>
                </a:r>
                <a:endParaRPr/>
              </a:p>
            </p:txBody>
          </p:sp>
          <p:sp>
            <p:nvSpPr>
              <p:cNvPr id="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遵守安全生产操作规程，确保安全生产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发现安全生产隐患，及时报告和处理</a:t>
                </a:r>
                <a:endParaRPr/>
              </a:p>
            </p:txBody>
          </p:sp>
        </p:grpSp>
      </p:grpSp>
      <p:pic>
        <p:nvPicPr>
          <p:cNvPr id="4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明确安全生产责任分工与职责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4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4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制定安全生产责任考核标准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考核企业领导、管理部门和操作层安全生产责任履行情况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考核安全生产目标实现情况</a:t>
                </a:r>
                <a:endParaRPr/>
              </a:p>
            </p:txBody>
          </p:sp>
          <p:sp>
            <p:nvSpPr>
              <p:cNvPr id="5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落实安全生产奖惩制度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对安全生产责任履行好的员工进行奖励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对安全生产责任履行不到位的员工进行处罚</a:t>
                </a:r>
                <a:endParaRPr/>
              </a:p>
            </p:txBody>
          </p:sp>
          <p:sp>
            <p:nvSpPr>
              <p:cNvPr id="5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建立安全生产激励机制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通过激励措施提高员工履行安全生产责任的积极性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形成良好的安全生产氛围</a:t>
                </a:r>
                <a:endParaRPr/>
              </a:p>
            </p:txBody>
          </p:sp>
          <p:sp>
            <p:nvSpPr>
              <p:cNvPr id="5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加强安全生产责任考核与奖惩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https://d.book118.com/925223113102011113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发电企业安全生产责任讲座</vt:lpstr>
      <vt:lpstr>发电企业安全生产的重要性及挑战</vt:lpstr>
      <vt:lpstr>PowerPoint Presentation</vt:lpstr>
      <vt:lpstr>PowerPoint Presentation</vt:lpstr>
      <vt:lpstr>PowerPoint Presentation</vt:lpstr>
      <vt:lpstr>发电企业安全生产责任体系构建</vt:lpstr>
      <vt:lpstr>PowerPoint Presentation</vt:lpstr>
      <vt:lpstr>PowerPoint Presentation</vt:lpstr>
      <vt:lpstr>PowerPoint Presentation</vt:lpstr>
      <vt:lpstr>发电企业安全生产责任落实到人的方法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2024-09-19T22:36:52.942</cp:lastPrinted>
  <dcterms:created xsi:type="dcterms:W3CDTF">2024-09-19T14:36:52Z</dcterms:created>
  <dcterms:modified xsi:type="dcterms:W3CDTF">2024-09-19T14:36:54Z</dcterms:modified>
</cp:coreProperties>
</file>