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36B49-C540-4A78-83B1-0C49C6D46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AE9C3-14FF-4EE3-9C32-76CBBCBA4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8D462-D2A1-4973-AF50-9722E4E72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E63DB-57E8-44F3-915F-3BE8CF02A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C285D7-9C3C-4FE3-91B1-DB4B51D3B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F38CFC-09EB-4ABF-9FAA-5FE5F3C84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791F5F-D6A3-4B57-AD52-C1FC08D63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D933A-8021-4994-802D-45DD77789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55AEC-AE70-4470-8195-C58D3BD31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71C47-9808-45FF-9E68-B03EB770E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9F145-C72A-4D55-88E1-EA469A84E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2240311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社会预防校园欺凌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校园欺凌的定义与影响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校园欺凌的成因分析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预防校园欺凌的策略与措施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学校在预防校园欺凌中的责任与作用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家庭在预防校园欺凌中的责任与作用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社会在预防校园欺凌中的责任与作用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校园欺凌的定义与影响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校园欺凌是指在校园内，个体或群体对其他同学实施的有意伤害行为，包括言语侮辱、肢体暴力、网络欺凌等形式。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校园欺凌可能发生在校园内、上学或放学途中，甚至通过社交媒体等网络平台进行。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学习困难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校园欺凌的负面影响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被欺凌的学生可能对人际交往产生恐惧和不安，影响人际关系。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欺凌可能导致学生注意力不集中，失去学习兴趣，甚至逃学、辍学。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被欺凌的学生可能遭受焦虑、抑郁、自卑等心理问题，影响心理健康。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长期遭受欺凌可能导致学生的攻击性行为增加，甚至转化为欺凌者。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某中学学生张某因成绩优异受到同学嫉妒，经常被孤立和嘲笑，导致其心理压力巨大，最终选择转学。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某小学男生李某长期遭受同班同学的敲诈勒索，不敢告诉家长和老师，最终在一次暴力事件中受伤住院。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某高中女生王某在网络上发布自己的照片后，遭到同学恶意评论和转发，导致其受到严重心理创伤，需要接受心理治疗。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校园欺凌的案例分析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校园欺凌的成因分析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社交能力不足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部分学生可能存在自卑、孤僻、缺乏自信等个性特点，使其成为校园欺凌的易感人群。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一些学生可能缺乏与人交往的能力，难以融入集体，容易受到孤立和排挤。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一些家长可能采用过于严厉或放任不管的教育方式，导致孩子缺乏关爱和支持，容易受到欺凌。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家庭教育方式不当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家庭关系紧张、父母离异等家庭问题可能导致孩子心理创伤，进而成为校园欺凌的受害者。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家庭环境不良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学校对于校园欺凌的管理和监督不到位，可能导致欺凌事件的发生。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学校缺乏对学生心理健康和道德教育的重视，导致部分学生缺乏对校园欺凌的认识和抵制意识。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教育缺失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学校管理不力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网络环境的影响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网络游戏、社交媒体等平台可能存在暴力、欺凌等不良内容，对青少年产生负面影响。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社会价值观的扭曲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部分社会价值观可能过于强调竞争和成功，导致部分学生产生扭曲的价值观，将欺凌视为一种“强者”的表现。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03" r="2680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预防校园欺凌的策略与措施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制定专门的反校园欺凌法律法规，明确界定校园欺凌的定义、形式和处罚措施。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制定相关法律法规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加强执法力度，对涉嫌校园欺凌的行为进行严厉打击，确保法律的有效执行。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完善法律执行机制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加强法律法规建设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https://d.book118.com/925224031121011111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2024-09-17T02:37:06.205</cp:lastPrinted>
  <dcterms:created xsi:type="dcterms:W3CDTF">2024-09-16T18:37:06Z</dcterms:created>
  <dcterms:modified xsi:type="dcterms:W3CDTF">2024-09-16T18:37:08Z</dcterms:modified>
</cp:coreProperties>
</file>