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4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CF8DB-CC59-4A0A-8CE2-A5BDA9CA3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27196-C72B-4827-B34F-9923C208D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73EF5-F675-43B2-BA90-23480342F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C6683-9DA6-437C-AAF6-FA6C70E3F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4139D1-94A4-4FEE-8DC9-E66951833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1D1199-25F7-45B9-BCE9-40763496B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48D0A5-D0F0-4E5A-941B-85EA62A17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635F6-C9A8-4086-B915-28E5C0B72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B8F82-4D1D-4BC8-ACD5-D6AD0932B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3297E-1378-45AA-B3E9-11ED9545B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5A14A-E507-4113-8A80-DF24258D9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534" r:id="rId2"/>
    <p:sldLayoutId id="2147491535" r:id="rId3"/>
    <p:sldLayoutId id="2147491536" r:id="rId4"/>
    <p:sldLayoutId id="2147491537" r:id="rId5"/>
    <p:sldLayoutId id="2147491538" r:id="rId6"/>
    <p:sldLayoutId id="2147491539" r:id="rId7"/>
    <p:sldLayoutId id="2147491540" r:id="rId8"/>
    <p:sldLayoutId id="2147491541" r:id="rId9"/>
    <p:sldLayoutId id="2147491542" r:id="rId10"/>
    <p:sldLayoutId id="214749154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30" Type="http://schemas.openxmlformats.org/officeDocument/2006/relationships/tags" Target="../tags/tag173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410310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办公耗材供货方案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豆泥丸,a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供货方案概述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产品种类与规格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供货方式与周期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价格与付款方式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质量保证与售后服务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合同条款与协议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供货方案概述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目的和背景</a:t>
            </a:r>
            <a:endParaRPr lang="zh-CN" altLang="en-US"/>
          </a:p>
        </p:txBody>
      </p:sp>
      <p:sp>
        <p:nvSpPr>
          <p:cNvPr id="1048914" name="任意多边形 20"/>
          <p:cNvSpPr/>
          <p:nvPr>
            <p:custDataLst>
              <p:tags r:id="rId2"/>
            </p:custDataLst>
          </p:nvPr>
        </p:nvSpPr>
        <p:spPr>
          <a:xfrm rot="2700000">
            <a:off x="4191283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33407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目的：确保办公耗材的稳定供应，满足客户需求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42"/>
          <p:cNvSpPr/>
          <p:nvPr>
            <p:custDataLst>
              <p:tags r:id="rId4"/>
            </p:custDataLst>
          </p:nvPr>
        </p:nvSpPr>
        <p:spPr>
          <a:xfrm>
            <a:off x="3966540" y="2732633"/>
            <a:ext cx="1742901" cy="12342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0" name="任意多边形 18"/>
          <p:cNvSpPr/>
          <p:nvPr>
            <p:custDataLst>
              <p:tags r:id="rId5"/>
            </p:custDataLst>
          </p:nvPr>
        </p:nvSpPr>
        <p:spPr>
          <a:xfrm rot="5400000">
            <a:off x="6708937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9743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背景：办公耗材市场不断变化，客户对产品质量和服务要求越来越高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43"/>
          <p:cNvSpPr/>
          <p:nvPr>
            <p:custDataLst>
              <p:tags r:id="rId7"/>
            </p:custDataLst>
          </p:nvPr>
        </p:nvSpPr>
        <p:spPr>
          <a:xfrm>
            <a:off x="6482875" y="2732633"/>
            <a:ext cx="1742901" cy="12342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方案内容</a:t>
            </a:r>
            <a:endParaRPr lang="zh-CN" altLang="en-US"/>
          </a:p>
        </p:txBody>
      </p:sp>
      <p:sp>
        <p:nvSpPr>
          <p:cNvPr id="10489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供货产品：办公耗材，如纸张、墨盒、硒鼓等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供货周期：按需定期供货，确保及时供应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供货方式：根据客户需求选择快递、自送或协商其他方式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供货价格：根据市场价格和供货成本制定，含税含运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适用范围</a:t>
            </a:r>
            <a:endParaRPr lang="zh-CN" altLang="en-US"/>
          </a:p>
        </p:txBody>
      </p:sp>
      <p:sp>
        <p:nvSpPr>
          <p:cNvPr id="10490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适用客户群体：中小型企业、大型企业、政府机构等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适用产品类型：打印机墨盒、复印机碳粉、纸张等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适用地区：全国范围内均可提供供货服务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适用供货方式：根据客户需求可提供快递、自提、送货上门等多种方式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产品种类与规格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打印耗材</a:t>
            </a:r>
            <a:endParaRPr lang="zh-CN" altLang="en-US"/>
          </a:p>
        </p:txBody>
      </p:sp>
      <p:sp>
        <p:nvSpPr>
          <p:cNvPr id="10491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墨盒：包括彩色和黑色，用于喷墨打印机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硒鼓：用于激光打印机，包含墨粉和OPC鼓芯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碳带：主要用于热转印打印机，分为蜡基、树脂基和混合基三种类型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纸张：根据厚度、尺寸和品质分类，适用于不同需求的打印任务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复印耗材</a:t>
            </a:r>
            <a:endParaRPr lang="zh-CN" altLang="en-US"/>
          </a:p>
        </p:txBody>
      </p:sp>
      <p:sp>
        <p:nvSpPr>
          <p:cNvPr id="10491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墨粉盒：用于复印机，提供复印所需的墨粉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碳粉：用于激光打印机，通过加热固化在纸张上形成图像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纸张：适用于复印机，提供纸张输入和输出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硒鼓：复印机的核心部件，负责产生图像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传真耗材</a:t>
            </a:r>
            <a:endParaRPr lang="zh-CN" altLang="en-US"/>
          </a:p>
        </p:txBody>
      </p:sp>
      <p:sp>
        <p:nvSpPr>
          <p:cNvPr id="104924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传真机碳粉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传真纸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传真机色带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传真机墨盒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投影耗材</a:t>
            </a:r>
            <a:endParaRPr lang="zh-CN" altLang="en-US"/>
          </a:p>
        </p:txBody>
      </p:sp>
      <p:sp>
        <p:nvSpPr>
          <p:cNvPr id="10493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投影机屏幕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投影机遥控器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投影机灯泡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投影机滤网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供货方式与周期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定期供货</a:t>
            </a:r>
            <a:endParaRPr lang="zh-CN" altLang="en-US"/>
          </a:p>
        </p:txBody>
      </p:sp>
      <p:sp>
        <p:nvSpPr>
          <p:cNvPr id="10494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供货周期：按照合同约定的时间进行供货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供货方式：通过物流或快递等方式进行配送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库存管理：根据实际需求和库存情况，制定合理的库存计划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配送跟踪：提供配送跟踪服务，确保货物按时送达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紧急供货</a:t>
            </a:r>
            <a:endParaRPr lang="zh-CN" altLang="en-US"/>
          </a:p>
        </p:txBody>
      </p:sp>
      <p:sp>
        <p:nvSpPr>
          <p:cNvPr id="104946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定义：在客户急需的情况下，保证及时送达所需办公耗材的服务。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适用情况：突发事件、大型活动或会议等急需耗材的场合。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7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供货流程：快速响应、优先处理、专人跟进、确保及时送达。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8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优势：满足客户紧急需求，提供高效服务，确保工作顺利进行。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https://d.book118.com/925241031002011042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办公耗材供货方案</vt:lpstr>
      <vt:lpstr>目录</vt:lpstr>
      <vt:lpstr>供货方案概述</vt:lpstr>
      <vt:lpstr>目的和背景</vt:lpstr>
      <vt:lpstr>方案内容</vt:lpstr>
      <vt:lpstr>适用范围</vt:lpstr>
      <vt:lpstr>产品种类与规格</vt:lpstr>
      <vt:lpstr>打印耗材</vt:lpstr>
      <vt:lpstr>复印耗材</vt:lpstr>
      <vt:lpstr>传真耗材</vt:lpstr>
      <vt:lpstr>投影耗材</vt:lpstr>
      <vt:lpstr>供货方式与周期</vt:lpstr>
      <vt:lpstr>定期供货</vt:lpstr>
      <vt:lpstr>紧急供货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2024-09-02T22:30:47.687</cp:lastPrinted>
  <dcterms:created xsi:type="dcterms:W3CDTF">2024-09-02T14:30:47Z</dcterms:created>
  <dcterms:modified xsi:type="dcterms:W3CDTF">2024-09-02T14:30:49Z</dcterms:modified>
</cp:coreProperties>
</file>