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92FEB-C9B4-4BEE-8C43-0C78DA6FD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5FF97-42C1-4BF7-8105-FD102FADC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1029F-7F45-44CD-82F1-A4D18C08B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0EF76-36E5-4ED0-90C6-186F3D581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B2B3E-3852-42B1-A8BC-8BA8CAAC4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9D6409-0B65-47EE-BF19-BDEAF0689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F97F3-3257-4B79-9C87-07853EA91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EA8C6-C380-4AEC-8B93-5D98A5EF5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4AAE5-5105-47CF-B405-F3E9A9893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08AE1-3EF7-4CDD-AE91-A023AC465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002FE-85F4-46E9-8BF0-25FA039D1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41303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心理健康问题现象分析报告总结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心理健康问题现象概述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心理健康问题现象分析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随着社会节奏加快，人们面临的压力和挑战不断增加，心理健康问题日益突出。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79" r="164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健康观念转变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人们开始重视心理健康，意识到心理健康与生活质量密切相关。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分析心理健康问题的现象，为预防和治疗提供科学依据。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通过系统分析心理健康问题的现象，探究其成因、影响和解决方案。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为心理健康领域提供有价值的数据和见解，促进相关政策的制定和实施，提高公众对心理健康的认知和重视程度。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心理健康问题现象概述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43" b="1134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56" b="32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常见心理健康问题类型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表现为持续的情绪低落、兴趣丧失、精力减退等症状，可能影响日常生活和工作。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以过度担忧、紧张不安和恐惧为特征，可能导致身体紧张和自主神经系统反应。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反复出现强迫思维和行为，患者感到无法控制或摆脱。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由于经历创伤事件后产生的心理障碍，表现为持续的恐惧、警觉性提高等症状。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心理健康问题现状与趋势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全球范围内，心理健康问题的患病率呈上升趋势，特别是在经济发达国家。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心理健康问题在年轻人和中年人中较为常见，可能与工作压力、生活节奏等因素有关。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心理健康问题逐渐受到社会关注，政府和组织开始加大投入和宣传力度。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167" r="9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如神经递质的不平衡、荷尔蒙变化等，可能与心理健康问题的发生和发展有关。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包括社会压力、人际关系、家庭环境等，可能对个体心理健康产生影响。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如遗传、个性特点、生活经历等，也可能与心理健康问题的发生有关。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心理健康问题影响因素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心理健康问题现象分析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家庭环境、学校环境、工作环境等。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社会压力、人际关系、文化背景等。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遗传、生理变化、神经结构异常等。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情绪波动、认知偏差、心理创伤等。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心理健康问题成因分析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https://d.book118.com/925241303114011121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2024-09-24T07:23:43.417</cp:lastPrinted>
  <dcterms:created xsi:type="dcterms:W3CDTF">2024-09-23T23:23:43Z</dcterms:created>
  <dcterms:modified xsi:type="dcterms:W3CDTF">2024-09-23T23:23:45Z</dcterms:modified>
</cp:coreProperties>
</file>