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CF178-4168-47A4-838C-D833A1E01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5997E-542E-43F9-A57C-D9773080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23B8B-70C3-4BC8-B20E-7BD2A861C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908AE-3FE1-4AAB-8C0D-0504BE52D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B63D9-076D-4EE1-8930-48922CEB1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E5F6A2-18C9-4337-A70B-773E9867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C41F2-FF34-4A25-B2F2-13280199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D2202-06C9-4201-9F00-4F54DF98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4BEC9-78EC-4F12-95C1-9132D5E09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A7E0E-9229-4B10-B150-A141E9AFD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BBB98-787B-4070-B854-98F8C01E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2133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黄芪对痱子患者皮肤疼痛的减轻作用研究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黄芪的药理作用及临床应用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痱子患者皮肤疼痛的现状及影响因素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黄芪对痱子患者皮肤疼痛的减轻作用研究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黄芪治疗痱子患者皮肤疼痛的临床应用前景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痱子是一种常见的皮肤病，患者常常伴有皮肤疼痛、瘙痒等不适症状。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黄芪作为一味常用中药，具有益气固表、托毒排脓、利尿生肌等功效，被广泛应用于治疗各种疾病。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近年来的研究表明，黄芪对于皮肤疾病的治疗具有一定的疗效，特别是对于痱子患者皮肤疼痛的缓解作用备受关注。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国内学者通过临床试验和动物实验等方法，证实了黄芪对于痱子患者皮肤疼痛的缓解作用，并对其作用机制进行了初步探讨。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国外学者也对黄芪的药理作用和临床应用进行了研究，发现黄芪具有抗炎、抗氧化、免疫调节等多种药理作用，对于皮肤疾病的治疗具有一定的潜力。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本研究旨在通过临床试验的方法，进一步探讨黄芪对痱子患者皮肤疼痛的缓解作用及其作用机制。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结果将为黄芪治疗痱子等皮肤疾病提供科学依据，同时为中药在皮肤疾病治疗领域的应用提供新的思路和方法。此外，本研究还将为痱子患者提供一种安全、有效的治疗方法，缓解患者的痛苦，提高患者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黄芪的药理作用及临床应用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黄芪中的黄酮类化合物具有显著的抗炎效果，能够抑制炎症反应，减轻炎症症状。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黄芪多糖能够增强机体免疫功能，提高机体的抗病能力。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黄芪中的多种活性成分具有抗氧化作用，能够清除自由基，保护细胞免受氧化应激损伤。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治疗呼吸系统疾病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黄芪可用于治疗感冒、咳嗽、哮喘等呼吸系统疾病，能够缓解呼吸道症状，增强呼吸道免疫力。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治疗消化系统疾病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黄芪对于胃炎、胃溃疡等消化系统疾病有一定的治疗效果，能够减轻胃肠道症状，促进胃肠道黏膜修复。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治疗泌尿系统疾病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黄芪可用于治疗肾炎、尿路感染等泌尿系统疾病，能够减轻泌尿系统症状，促进肾功能恢复。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黄芪的临床应用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黄芪能够减轻湿疹患者的皮肤症状，如瘙痒、红肿等，促进皮肤修复。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黄芪对于银屑病有一定的治疗效果，能够减轻皮肤鳞屑、红斑等症状，改善患者的生活质量。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黄芪可用于带状疱疹的辅助治疗，能够减轻神经痛等带状疱疹后遗症状，促进皮肤愈合。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黄芪对皮肤疾病的治疗作用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痱子患者皮肤疼痛的现状及影响因素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痱子引起的皮肤疼痛程度因人而异，可能从轻微不适到剧烈疼痛不等。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疼痛通常出现在痱子密集的区域，如颈部、腋窝、肘窝等。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皮肤疼痛可能伴随瘙痒、灼热感、刺痛等症状。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痱子患者皮肤疼痛的现状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高温、潮湿的环境容易引发痱子，进而加重皮肤疼痛。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年龄、性别、遗传、皮肤类型等个人因素也可能影响痱子引起的皮肤疼痛程度。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穿着紧身衣物、长时间保持同一姿势、不注意皮肤清洁等不良生活习惯可能加重痱子患者的皮肤疼痛。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痱子患者皮肤疼痛的影响因素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https://d.book118.com/925242133040011101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2024-09-09T11:46:31.542</cp:lastPrinted>
  <dcterms:created xsi:type="dcterms:W3CDTF">2024-09-09T03:46:31Z</dcterms:created>
  <dcterms:modified xsi:type="dcterms:W3CDTF">2024-09-09T03:46:33Z</dcterms:modified>
</cp:coreProperties>
</file>