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F47A1-2517-43B3-8175-5E63EB2C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42444-E460-4075-BCF3-5D35F802C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81384-8A3C-4FDB-A54C-C588B6CB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36F0A-7851-47DC-9774-CF4FD3D59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CD2E36-89C7-472B-BA1F-637DB85B9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1684E-B778-46A2-B9C2-3C3C0091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CE749-BCC7-44CA-8168-963621AE5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7C70B-456B-43C6-8CAE-93E1BD7C2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4E470-6AE7-4756-B811-AB2C8CF47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E32C3-2336-4A68-96CD-C491792C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D3D02-EED0-478A-93A4-80AFF932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43012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临床护理技术课程-内科护理技术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随着医疗技术的进步，内科护理技术也在不断发展，需要专业的护理人员掌握先进的护理技能。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内科疾病种类繁多，涉及呼吸、消化、心血管等多个系统，患者数量众多，对护理需求大。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掌握内科常见疾病的护理知识和技能，包括疾病的预防、评估、治疗和康复等方面的护理。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培养具备临床思维、团队协作和沟通能力强的专业护理人才，提高内科护理服务质量。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呼吸系统护理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呼吸系统疾病是一类常见疾病，包括感冒、支气管炎、哮喘、肺炎等。了解其病因、症状和治疗方法是呼吸系统护理的基础。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呼吸道通畅护理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保持呼吸道通畅是呼吸系统护理的重要环节，包括协助病人排痰、保持呼吸道通畅等措施。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氧气疗法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对于缺氧病人，氧气疗法是一种重要的治疗手段。护理人员需要掌握氧气疗法的原理、适应症、操作方法及注意事项。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机械通气护理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对于严重呼吸衰竭病人，机械通气是一种有效的治疗手段。护理人员需要了解机械通气的工作原理、适应症、操作方法及护理要点。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https://d.book118.com/925243012023011043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2024-09-04T17:37:44.846</cp:lastPrinted>
  <dcterms:created xsi:type="dcterms:W3CDTF">2024-09-04T09:37:44Z</dcterms:created>
  <dcterms:modified xsi:type="dcterms:W3CDTF">2024-09-04T09:37:46Z</dcterms:modified>
</cp:coreProperties>
</file>