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0E5AE-3B1C-4DA3-A767-60F481051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C7CC-76DD-46D7-81B7-D481F132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C4E0D-6D2F-4F48-88D0-073E777FD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0A89B-77D3-421A-AD86-437C3F89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CF565-A373-4154-85D2-F3E1B31EA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AA8A1-433C-44B0-B350-F2D06FE9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55966F-9ACA-4689-A019-A26EA5B13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403A2-11DD-4CCA-9A95-2AE056278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822F6-AB8D-4842-99A2-804D5E9BF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1E07B-605A-4FBB-83C9-667718E93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DDB83-DEF9-4D13-B430-210CDBE2E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4311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竞争格局与优劣势分析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技术创新及产品研发动态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合作与战略联盟构建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能源管理行业是指通过对能源生产、转换、传输、消费等环节的全面管理，提高能源利用效率，降低能源消耗和排放，促进经济社会可持续发展的行业。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能源管理行业经历了从传统能源管理到现代综合能源管理的转变。传统能源管理主要关注能源供应安全和成本控制，而现代综合能源管理则更加注重能源效率、环保和可持续发展。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行业现状及主要参与者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当前，全球能源消费持续增长，能源结构转型加速，清洁能源比重不断提高。同时，数字化、智能化技术在能源领域的应用日益广泛，为能源管理行业提供了新的发展机遇。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行业的参与者包括政府机构、能源企业、设备制造商、技术研发机构等。政府机构负责制定相关政策和法规，推动能源管理行业的发展；能源企业是能源管理的主要实施者，通过采用先进的管理技术和手段降低能源消耗；设备制造商提供高效的能源设备和解决方案；技术研发机构则致力于研发新的能源管理技术和产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普遍重视能源管理行业的发展，纷纷出台相关政策法规加以引导和规范。例如，一些国家制定了严格的能源消耗和排放标准，鼓励企业采用清洁能源和高效节能技术；同时，政府还提供税收优惠、补贴等激励措施，推动能源管理行业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的日益严峻，各国政府将进一步加强能源管理行业的政策引导和法规规范，推动清洁能源和高效节能技术的广泛应用。此外，数字化、智能化技术将在能源管理领域发挥越来越重要的作用，为行业的创新发展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94" r="215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随着国内经济的持续发展和能源结构的优化调整，能源管理行业在国内市场的需求不断增长。政府、企业和个人对节能减排、提高能源利用效率的重视程度不断提高，为能源管理行业提供了广阔的市场空间。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各国政府对气候变化和环境保护的关注度不断提高，推动清洁能源和可持续发展成为国际共识。发达国家在能源管理和节能技术方面具有较高的需求，而发展中国家则更注重能源供应安全和能源基础设施建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随着物联网、大数据、人工智能等技术的不断进步，能源管理行业将向智能化方向发展。通过智能化技术，实现对能源设备的远程监控、数据分析和优化调度，提高能源利用效率和管理水平。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应对气候变化的背景下，清洁能源的发展将成为未来能源管理行业的重要趋势。太阳能、风能、水能等可再生能源的应用将不断扩大，同时电动汽车、储能技术等新兴领域也将为能源管理行业带来新的发展机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综合能源服务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未来能源管理行业将更加注重提供综合能源服务，包括能源规划、设计、施工、运营等全过程服务。通过为客户提供一揽子解决方案，降低客户的能源成本，提高能源利用效率。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客户对能源管理的需求具有个性化特点。例如，工业企业可能更注重提高生产过程中的能源利用效率，而商业建筑则可能更关注降低能源消耗和运营成本。因此，能源管理企业需要针对不同客户的需求提供定制化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客户对能源管理服务的品质要求不断提高。他们希望获得专业、高效、可靠的能源管理服务，确保能源设备的稳定运行和能源的高效利用。因此，能源管理企业需要不断提升自身的服务水平和专业能力。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智能化和数字化需求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客户对智能化和数字化的需求不断增加。他们希望通过智能化技术实现对能源设备的远程监控和管理，通过数字化技术实现对能源数据的分析和优化。因此，能源管理企业需要紧跟科技发展趋势，积极应用新技术满足客户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竞争格局与优劣势分析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国内外大型能源企业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拥有完整的产业链和强大的资金实力，技术积累深厚，品牌知名度高。但可能存在机构臃肿、决策缓慢的问题。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新兴能源技术公司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专注于某一领域的技术研发和应用，创新能力强，市场反应迅速。但可能缺乏全面解决方案和持续的资金支持。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跨界进入者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凭借在其他领域的成功经验和技术积累，为能源管理行业带来新的思路和解决方案。但可能对行业特性和市场需求理解不足。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主要竞争者概况及优劣势比较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在市场份额上占据主导地位，特别是在大型项目和高端市场。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传统能源管理企业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在细分领域和创新市场有一定份额，增长迅速。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新兴能源技术公司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市场份额逐步增加，通过合作和并购等方式加速市场拓展。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跨界进入者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https://d.book118.com/925243114141011101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2024-09-09T21:59:54.282</cp:lastPrinted>
  <dcterms:created xsi:type="dcterms:W3CDTF">2024-09-09T13:59:54Z</dcterms:created>
  <dcterms:modified xsi:type="dcterms:W3CDTF">2024-09-09T13:59:56Z</dcterms:modified>
</cp:coreProperties>
</file>