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35DA8-79C1-449D-A65E-E0A89830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42CB6-FBDD-4685-9BEF-CC01EA5F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AF797-9FD8-454F-97AC-3E082122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4D661-6347-4D78-8B8C-C09C2787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CD529-A6F2-460C-86E1-6E5BB94C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911B4-F52F-4D14-ACB0-12E0E64D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D6A9F-7EA2-4D1A-A9A5-C3A96ECB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4FB64-7DF7-4CD8-9B9E-121ED280C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73637-D779-4487-B95A-366626C41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D3146-E76E-49DB-AE3B-60D663A2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996B7-8390-4DC4-8C2B-6681AC3D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47" r:id="rId2"/>
    <p:sldLayoutId id="2147494948" r:id="rId3"/>
    <p:sldLayoutId id="2147494949" r:id="rId4"/>
    <p:sldLayoutId id="2147494950" r:id="rId5"/>
    <p:sldLayoutId id="2147494951" r:id="rId6"/>
    <p:sldLayoutId id="2147494952" r:id="rId7"/>
    <p:sldLayoutId id="2147494953" r:id="rId8"/>
    <p:sldLayoutId id="2147494954" r:id="rId9"/>
    <p:sldLayoutId id="2147494955" r:id="rId10"/>
    <p:sldLayoutId id="214749495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26" Type="http://schemas.openxmlformats.org/officeDocument/2006/relationships/tags" Target="../tags/tag174.xml" /><Relationship Id="rId27" Type="http://schemas.openxmlformats.org/officeDocument/2006/relationships/tags" Target="../tags/tag175.xml" /><Relationship Id="rId28" Type="http://schemas.openxmlformats.org/officeDocument/2006/relationships/tags" Target="../tags/tag176.xml" /><Relationship Id="rId29" Type="http://schemas.openxmlformats.org/officeDocument/2006/relationships/tags" Target="../tags/tag177.xml" /><Relationship Id="rId3" Type="http://schemas.openxmlformats.org/officeDocument/2006/relationships/tags" Target="../tags/tag151.xml" /><Relationship Id="rId30" Type="http://schemas.openxmlformats.org/officeDocument/2006/relationships/tags" Target="../tags/tag178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22" Type="http://schemas.openxmlformats.org/officeDocument/2006/relationships/tags" Target="../tags/tag261.xml" /><Relationship Id="rId23" Type="http://schemas.openxmlformats.org/officeDocument/2006/relationships/tags" Target="../tags/tag262.xml" /><Relationship Id="rId24" Type="http://schemas.openxmlformats.org/officeDocument/2006/relationships/tags" Target="../tags/tag263.xml" /><Relationship Id="rId25" Type="http://schemas.openxmlformats.org/officeDocument/2006/relationships/tags" Target="../tags/tag264.xml" /><Relationship Id="rId26" Type="http://schemas.openxmlformats.org/officeDocument/2006/relationships/tags" Target="../tags/tag265.xml" /><Relationship Id="rId27" Type="http://schemas.openxmlformats.org/officeDocument/2006/relationships/tags" Target="../tags/tag266.xml" /><Relationship Id="rId28" Type="http://schemas.openxmlformats.org/officeDocument/2006/relationships/tags" Target="../tags/tag267.xml" /><Relationship Id="rId29" Type="http://schemas.openxmlformats.org/officeDocument/2006/relationships/tags" Target="../tags/tag268.xml" /><Relationship Id="rId3" Type="http://schemas.openxmlformats.org/officeDocument/2006/relationships/tags" Target="../tags/tag242.xml" /><Relationship Id="rId30" Type="http://schemas.openxmlformats.org/officeDocument/2006/relationships/tags" Target="../tags/tag269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440043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WPS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法国巴黎美食攻略：探寻法式糕点与红酒的诱人魅力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法国巴黎美食概述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法国巴黎糕点推荐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法国巴黎红酒推荐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法国巴黎美食体验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法国巴黎美食文化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法国巴黎美食概述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法国糕点的诱人魅力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口感独特：法国糕点口感独特，甜而不腻，口感细腻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制作工艺精湛：法国糕点制作工艺精湛，注重细节，追求完美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历史悠久：法国糕点制作历史悠久，可以追溯到中世纪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品种丰富：法国糕点品种丰富，包括马卡龙、可丽露、拿破仑等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法国红酒的独特风味</a:t>
            </a:r>
            <a:endParaRPr lang="zh-CN" altLang="en-US"/>
          </a:p>
        </p:txBody>
      </p:sp>
      <p:sp>
        <p:nvSpPr>
          <p:cNvPr id="10490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法国红酒口感丰富，具有浓郁的果香和复杂的口感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法国红酒搭配法式糕点，更能凸显其独特风味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法国红酒历史悠久，被誉为“葡萄酒王国”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法国红酒产区众多，如波尔多、勃艮第等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法国美食的独特文化</a:t>
            </a:r>
            <a:endParaRPr lang="zh-CN" altLang="en-US"/>
          </a:p>
        </p:txBody>
      </p:sp>
      <p:sp>
        <p:nvSpPr>
          <p:cNvPr id="104912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法国美食文化历史悠久，被誉为世界美食之都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法国美食注重餐桌礼仪和社交文化，追求优雅和品味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法国美食注重烹饪技巧和摆盘艺术，追求精致和美观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法国美食注重食材的新鲜和品质，追求原汁原味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21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法国巴黎糕点推荐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马卡龙</a:t>
            </a:r>
            <a:endParaRPr lang="zh-CN" altLang="en-US"/>
          </a:p>
        </p:txBody>
      </p:sp>
      <p:sp>
        <p:nvSpPr>
          <p:cNvPr id="10492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起源：法国传统甜点，起源于18世纪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特点：外脆内软，口感丰富，色彩鲜艳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口味：有多种口味，如巧克力、香草、柠檬等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推荐店铺：Ladurée、Pierre Hermé等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拿破仑蛋糕</a:t>
            </a:r>
            <a:endParaRPr lang="zh-CN" altLang="en-US"/>
          </a:p>
        </p:txBody>
      </p:sp>
      <p:sp>
        <p:nvSpPr>
          <p:cNvPr id="10493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起源：法国，由拿破仑三世命名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制作方法：将千层饼皮和奶油馅层层叠加，最后撒上糖粉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口感：酥脆、香甜、层次分明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特点：酥脆的千层饼皮，香甜的奶油馅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歌剧院蛋糕</a:t>
            </a:r>
            <a:endParaRPr lang="zh-CN" altLang="en-US"/>
          </a:p>
        </p:txBody>
      </p:sp>
      <p:sp>
        <p:nvSpPr>
          <p:cNvPr id="10494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起源：法国巴黎，由法国糕点师发明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特点：多层巧克力和咖啡奶油，口感丰富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制作工艺：采用优质巧克力和咖啡，手工制作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推荐店铺：巴黎歌剧院附近的糕点店，历史悠久，品质保证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泡芙</a:t>
            </a:r>
            <a:endParaRPr lang="zh-CN" altLang="en-US"/>
          </a:p>
        </p:txBody>
      </p:sp>
      <p:sp>
        <p:nvSpPr>
          <p:cNvPr id="10494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起源：法国传统糕点，历史悠久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特点：外皮酥脆，内馅丰富，口感细腻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推荐店铺：Ladurée、Pierre Hermé等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搭配：适合搭配红茶或咖啡，口感更佳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95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法国巴黎红酒推荐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波尔多红酒</a:t>
            </a:r>
            <a:endParaRPr lang="zh-CN" altLang="en-US"/>
          </a:p>
        </p:txBody>
      </p:sp>
      <p:sp>
        <p:nvSpPr>
          <p:cNvPr id="10495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产地：法国波尔多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推荐酒庄：拉菲、玛歌、拉图等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口感：浓郁、醇厚、复杂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葡萄品种：赤霞珠、梅洛、品丽珠等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https://d.book118.com/925244004333011041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法国巴黎美食攻略：探寻法式糕点与红酒的诱人魅力</vt:lpstr>
      <vt:lpstr>目录</vt:lpstr>
      <vt:lpstr>法国巴黎美食概述</vt:lpstr>
      <vt:lpstr>法国糕点的诱人魅力</vt:lpstr>
      <vt:lpstr>法国红酒的独特风味</vt:lpstr>
      <vt:lpstr>法国美食的独特文化</vt:lpstr>
      <vt:lpstr>法国巴黎糕点推荐</vt:lpstr>
      <vt:lpstr>马卡龙</vt:lpstr>
      <vt:lpstr>拿破仑蛋糕</vt:lpstr>
      <vt:lpstr>歌剧院蛋糕</vt:lpstr>
      <vt:lpstr>泡芙</vt:lpstr>
      <vt:lpstr>法国巴黎红酒推荐</vt:lpstr>
      <vt:lpstr>波尔多红酒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2024-09-02T17:56:37.215</cp:lastPrinted>
  <dcterms:created xsi:type="dcterms:W3CDTF">2024-09-02T09:56:37Z</dcterms:created>
  <dcterms:modified xsi:type="dcterms:W3CDTF">2024-09-02T09:56:39Z</dcterms:modified>
</cp:coreProperties>
</file>