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7A347-A65D-4842-ACDA-B7472480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5A906-978B-40EB-8E07-D6608999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FD56F-5EC0-4A4D-A6C0-C2A7201E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755CF-48DB-4025-9A09-A63C59D51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9012C-7E40-4135-B4E2-EBBD530F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866F7-DBE2-4C65-AE9D-1600F5472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96829-1CE5-49B0-96F7-30A6A13B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2E787-533C-46CD-B973-02D419B60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0DEF2-74E6-435F-9A69-8F1F81D5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D8584-BFC1-4600-9B76-0193C7EE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55BCF-C43D-4F03-A0A2-30FB4AD8B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4024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检索式构建在医学文献检索中的关键作用分析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检索式构建在医学文献检索中的应用实例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检索式构建的优化策略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50" r="302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检索式构建作为医学文献检索的核心环节，其目的在于通过精确的语言表达和逻辑组合，提高检索的准确性和效率。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随着医学领域的快速发展，医学文献数量急剧增加，如何高效、准确地检索到所需文献成为医学研究和临床实践中的重要问题。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97" r="56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医学文献检索的重要性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医学文献检索是获取医学知识和信息的重要途径，对于医学研究和临床实践具有重要意义。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通过医学文献检索，医生和研究者可以及时了解最新的医学研究成果和临床实践经验，提高自身的专业素养和诊疗水平。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检索式构建的定义与作用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检索式构建是指根据检索需求，运用布尔逻辑、截词符等检索运算符，将检索词进行精确组合，形成能够表达检索意图的检索表达式。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检索式构建的作用在于提高检索的查全率和查准率，确保检索结果符合用户的需求。同时，合理的检索式构建还可以提高检索效率，节省用户的时间和精力。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限制条件设置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通过设置合理的限制条件，如年代、语种、文献类型等，提高检索结果的准确性。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医学领域专业术语丰富，准确使用术语是构建精确检索式的关键。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确保检索词在医学领域具有明确且唯一的含义，避免产生歧义。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尽可能全面地收集与主题相关的医学术语、同义词、近义词等，确保检索式覆盖面广。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广泛收集信息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适当使用截词符可以扩大检索范围，提高查全率。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使用截词符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利用数据库提供的多字段检索功能，如标题、摘要、关键词等字段，提高检索的全面性。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多字段检索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去除冗余信息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避免在检索式中使用重复或冗余的词汇和概念。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优化逻辑运算符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合理使用逻辑运算符（AND、OR、NOT）连接不同概念，使检索式更加简洁高效。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评估检索效果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根据初步检索结果调整检索式，通过增减词汇、改变逻辑运算符等方式优化检索效果。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精炼性原则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检索式构建的方法与技巧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从课题主题出发，选取代表性强、出现频率高的词或词组。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专业术语与自由词的结合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在医学领域，专业术语的准确使用至关重要，同时结合自由词可以扩大检索范围。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关键词拓展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利用同义词、近义词、相关词等进行拓展，提高查全率。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布尔逻辑运算符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AND、OR、NOT等，用于组合或排除关键词，精确控制检索结果。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位置运算符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用于限定关键词之间的位置关系，如NEAR、WITH等。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限定运算符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用于限定检索结果的字段范围，如IN TITLE、IN ABSTRACT等。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逻辑运算符的使用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https://d.book118.com/925244024212011104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2024-09-14T09:31:30.742</cp:lastPrinted>
  <dcterms:created xsi:type="dcterms:W3CDTF">2024-09-14T01:31:30Z</dcterms:created>
  <dcterms:modified xsi:type="dcterms:W3CDTF">2024-09-14T01:31:32Z</dcterms:modified>
</cp:coreProperties>
</file>