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7659A6-7D6D-451C-8263-1EE1E8E05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A7F75-ABB5-4051-840D-D80BF36EC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7A0A46-92ED-4F00-B848-F536B7610C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86B953-FC10-4639-BBBE-A2F713F99C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2D73AC-8DC2-4FD1-8C82-A062C673D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6F1F674-CFF0-4277-9579-AB1136E195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20EBC-590B-4F9D-A72F-9CA330A766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676B73-1124-409E-BBE5-6DA0D517C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401192-67DA-46AE-8120-1002BBBF66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576D6C-976A-4AD3-8077-56ECFD767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D8B753-9A9B-4F95-A1EF-FE6BF3463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30113210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心理调试能力</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心理调试能力概述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心理调试的核心技巧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心理调试的方法与策略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心理调试的实践与应用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提升心理调试能力的途径</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心理调试能力案例分析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心理调试能力概述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特点</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心理调试能力是指个体在面对心理压力、挫折或困难时，能够有效地调整自己的情绪、思维和行为，以适应环境变化和应对挑战的能力。</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心理调试能力具有个体差异性，不同的人在心理调试能力上存在差异；同时，心理调试能力也具有情境性，不同情境下的心理调试能力表现也会有所不同。</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促进心理健康</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心理调试能力能够帮助个体有效地应对心理压力和挫折，减少焦虑、抑郁等负面情绪，促进心理健康。</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提高适应能力</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心理调试能力能够帮助个体更好地适应环境变化和应对挑战，提高适应能力。</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促进人际关系</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心理调试能力能够使个体更好地处理人际关系中的冲突和矛盾，提高人际关系的和谐度。</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心理调试能力的重要性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心理调试能力的概念最早可以追溯到心理学和心理咨询领域的发展历程，随着时间的推移，心理调试能力的理论和实践不断得到完善和发展。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随着人们对心理健康的重视程度不断提高，心理调试能力的研究和应用也在不断拓展和深化，未来将会有更多的研究成果和实践经验涌现。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心理调试能力的历史与发展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历史回顾</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心理调试的核心技巧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能够准确识别自己的情绪，了解情绪产生的原因和影响。</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情绪识别</a:t>
              </a:r>
              <a:endParaRPr lang="en-US" sz="1100"/>
            </a:p>
          </p:txBody>
        </p:sp>
      </p:grpSp>
      <p:sp>
        <p:nvSpPr>
          <p:cNvPr id="14" name="AutoShape 14"/>
          <p:cNvSpPr/>
          <p:nvPr/>
        </p:nvSpPr>
        <p:spPr>
          <a:xfrm>
            <a:off x="8335955" y="2434470"/>
            <a:ext cx="3133738" cy="9945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通过深呼吸、放松训练、积极思考等方式，有效调节自己的情绪，保持情绪稳定。</a:t>
            </a:r>
            <a:endParaRPr lang="en-US" sz="1100"/>
          </a:p>
        </p:txBody>
      </p:sp>
      <p:sp>
        <p:nvSpPr>
          <p:cNvPr id="15" name="AutoShape 15"/>
          <p:cNvSpPr/>
          <p:nvPr/>
        </p:nvSpPr>
        <p:spPr>
          <a:xfrm>
            <a:off x="8948027" y="191837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情绪调节</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学会用适当的方式表达自己的情绪，与他人沟通情感，增强彼此的理解和信任。</a:t>
            </a:r>
            <a:endParaRPr lang="en-US" sz="1100"/>
          </a:p>
        </p:txBody>
      </p:sp>
      <p:sp>
        <p:nvSpPr>
          <p:cNvPr id="30" name="AutoShape 30"/>
          <p:cNvSpPr/>
          <p:nvPr/>
        </p:nvSpPr>
        <p:spPr>
          <a:xfrm>
            <a:off x="5554448"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情绪表达</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制定合理的情绪管理计划，包括情绪宣泄、放松训练、积极应对等，以保持良好的心理状态。</a:t>
            </a:r>
            <a:endParaRPr lang="en-US" sz="1100"/>
          </a:p>
        </p:txBody>
      </p:sp>
      <p:sp>
        <p:nvSpPr>
          <p:cNvPr id="43" name="AutoShape 43"/>
          <p:cNvSpPr/>
          <p:nvPr/>
        </p:nvSpPr>
        <p:spPr>
          <a:xfrm>
            <a:off x="8948027" y="4293614"/>
            <a:ext cx="1897171" cy="36933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情绪管理</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t="8250" b="8250"/>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认知重构</a:t>
            </a:r>
            <a:endParaRPr lang="en-US" sz="1100"/>
          </a:p>
        </p:txBody>
      </p:sp>
      <p:sp>
        <p:nvSpPr>
          <p:cNvPr id="5" name="AutoShape 5"/>
          <p:cNvSpPr/>
          <p:nvPr/>
        </p:nvSpPr>
        <p:spPr>
          <a:xfrm>
            <a:off x="1673654" y="2271013"/>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改变消极的思维模式，建立积极的认知框架，以更乐观的态度看待问题。</a:t>
            </a:r>
            <a:endParaRPr lang="en-US" sz="1100"/>
          </a:p>
        </p:txBody>
      </p:sp>
      <p:sp>
        <p:nvSpPr>
          <p:cNvPr id="6" name="AutoShape 6"/>
          <p:cNvSpPr/>
          <p:nvPr/>
        </p:nvSpPr>
        <p:spPr>
          <a:xfrm>
            <a:off x="1067480" y="3781051"/>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理性思考</a:t>
            </a:r>
            <a:endParaRPr lang="en-US" sz="1100"/>
          </a:p>
        </p:txBody>
      </p:sp>
      <p:sp>
        <p:nvSpPr>
          <p:cNvPr id="7" name="AutoShape 7"/>
          <p:cNvSpPr/>
          <p:nvPr/>
        </p:nvSpPr>
        <p:spPr>
          <a:xfrm>
            <a:off x="1067480"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学会用客观、理性的方式分析问题，不轻易受情绪影响，做出明智的决策。</a:t>
            </a:r>
            <a:endParaRPr lang="en-US" sz="1100"/>
          </a:p>
        </p:txBody>
      </p:sp>
      <p:sp>
        <p:nvSpPr>
          <p:cNvPr id="8" name="AutoShape 8"/>
          <p:cNvSpPr/>
          <p:nvPr/>
        </p:nvSpPr>
        <p:spPr>
          <a:xfrm>
            <a:off x="8402519" y="2032650"/>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自我暗示</a:t>
            </a:r>
            <a:endParaRPr lang="en-US" sz="1100"/>
          </a:p>
        </p:txBody>
      </p:sp>
      <p:sp>
        <p:nvSpPr>
          <p:cNvPr id="9" name="AutoShape 9"/>
          <p:cNvSpPr/>
          <p:nvPr/>
        </p:nvSpPr>
        <p:spPr>
          <a:xfrm>
            <a:off x="8402519" y="2286858"/>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通过积极的自我暗示，增强自信心和应对困难的能力。</a:t>
            </a:r>
            <a:endParaRPr lang="en-US" sz="1100"/>
          </a:p>
        </p:txBody>
      </p:sp>
      <p:sp>
        <p:nvSpPr>
          <p:cNvPr id="10" name="AutoShape 10"/>
          <p:cNvSpPr/>
          <p:nvPr/>
        </p:nvSpPr>
        <p:spPr>
          <a:xfrm>
            <a:off x="7901767" y="3781052"/>
            <a:ext cx="2532763" cy="318180"/>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创造性思维</a:t>
            </a:r>
            <a:endParaRPr lang="en-US" sz="1100"/>
          </a:p>
        </p:txBody>
      </p:sp>
      <p:sp>
        <p:nvSpPr>
          <p:cNvPr id="11" name="AutoShape 11"/>
          <p:cNvSpPr/>
          <p:nvPr/>
        </p:nvSpPr>
        <p:spPr>
          <a:xfrm>
            <a:off x="7901767" y="4035260"/>
            <a:ext cx="2532763" cy="1241899"/>
          </a:xfrm>
          <a:prstGeom prst="rect">
            <a:avLst/>
          </a:prstGeom>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培养创造性思维，从不同角度思考问题，寻找解决问题的新思路。</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思维转变技巧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留意自己的行为习惯和思维方式，发现不良习惯及时调整。</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自我观察</a:t>
            </a:r>
          </a:p>
        </p:txBody>
      </p:sp>
      <p:sp>
        <p:nvSpPr>
          <p:cNvPr id="12" name="AutoShape 12"/>
          <p:cNvSpPr/>
          <p:nvPr/>
        </p:nvSpPr>
        <p:spPr>
          <a:xfrm>
            <a:off x="3510548"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制定明确的行为计划，包括目标设定、行动步骤和时间安排等，以提高行动力和效率。</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行为计划</a:t>
            </a:r>
          </a:p>
        </p:txBody>
      </p:sp>
      <p:sp>
        <p:nvSpPr>
          <p:cNvPr id="14" name="AutoShape 14"/>
          <p:cNvSpPr/>
          <p:nvPr/>
        </p:nvSpPr>
        <p:spPr>
          <a:xfrm>
            <a:off x="6430437"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通过自我激励和奖励机制，增强自己的积极性和动力，克服困难和挑战。</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自我激励</a:t>
            </a:r>
          </a:p>
        </p:txBody>
      </p:sp>
      <p:sp>
        <p:nvSpPr>
          <p:cNvPr id="16" name="AutoShape 16"/>
          <p:cNvSpPr/>
          <p:nvPr/>
        </p:nvSpPr>
        <p:spPr>
          <a:xfrm>
            <a:off x="9246171" y="4107297"/>
            <a:ext cx="2251017" cy="193204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根据需要调整自己的行为模式，包括改变习惯、学习新技能等，以提高适应性和应对能力。</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行为调整</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行为调整技巧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028" r="1402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7025" r="702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掌握有效的沟通技巧，包括倾听、表达、反馈等，以促进良好的人际关系。</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人际沟通</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建立良好的人际关系网络，维护和发展与他人的关系，增强人际支持系统。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人际关系管理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学会妥善处理人际冲突，通过沟通、协商、妥协等方式解决矛盾和纷争。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解决冲突</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培养同理心，关注他人的感受和需要，理解他人的立场和观点，增强人际关系的理解和包容。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同理心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人际关系处理技巧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心理调试的方法与策略</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152" b="2015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811" b="188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150" b="191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认知行为疗法是一种心理治疗方法，通过改变不良认知和行为来缓解情绪和心理问题。</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它包括认知重构和行为疗法两个部分，帮助个体识别和改变消极思维和行为模式，建立积极的思维和行为模式。</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认知行为疗法对于治疗焦虑症、抑郁症、强迫症等心理问题有显著效果。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放松训练是一种通过深呼吸、渐进性肌肉放松等技术来缓解紧张和焦虑的心理治疗方法。</a:t>
            </a:r>
            <a:endParaRPr lang="en-US" sz="1100"/>
          </a:p>
        </p:txBody>
      </p:sp>
      <p:sp>
        <p:nvSpPr>
          <p:cNvPr id="7" name="AutoShape 7"/>
          <p:cNvSpPr/>
          <p:nvPr/>
        </p:nvSpPr>
        <p:spPr>
          <a:xfrm>
            <a:off x="513055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它可以帮助个体放松身心，减少压力和焦虑，提高自我控制能力。</a:t>
            </a:r>
            <a:endParaRPr lang="en-US" sz="1100"/>
          </a:p>
        </p:txBody>
      </p:sp>
      <p:sp>
        <p:nvSpPr>
          <p:cNvPr id="9" name="AutoShape 9"/>
          <p:cNvSpPr/>
          <p:nvPr/>
        </p:nvSpPr>
        <p:spPr>
          <a:xfrm>
            <a:off x="9139175" y="2670042"/>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放松训练对于治疗失眠、高血压、焦虑症等心理和生理问题有良好效果。</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放松训练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https://d.book118.com/925301132104011102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2024-09-11T04:02:57.850</cp:lastPrinted>
  <dcterms:created xsi:type="dcterms:W3CDTF">2024-09-10T20:02:57Z</dcterms:created>
  <dcterms:modified xsi:type="dcterms:W3CDTF">2024-09-10T20:03:00Z</dcterms:modified>
</cp:coreProperties>
</file>