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E9B0A-160A-4677-95EA-FB2BBA06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DED26-B8D7-4588-8825-48F548A5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05ADD-35C2-48F3-B8C8-40CDEA67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2C07C-5B7D-4A48-AD0A-8EEC91BAC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E9768-6A69-4D77-918D-DB3A66383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B96FE-1904-4747-A45D-877531A1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500C70-6E92-4B1B-8E3A-C472C7C5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AEF56-B4AF-4D57-B526-E6AC673E2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535B1-FEE8-44A4-B394-089A5616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48A8B-13BD-4665-B35A-8EDFE833E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F1DF5-D991-4D68-AFB6-FD789DE3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02044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腺病毒患者护理PPT\n## 1.腺病毒概述及传播途径\n### 1.1腺病毒的基本概念与分类\n### 1.2腺病毒的传播途径及感染源\n### 1.3腺病毒的致病机制与临床表现\n## 2.腺病毒患者的护理诊断与评估\n### 2.1腺病毒患者的护理诊断要点\n### 2.2腺病毒患者的护理评估方法\n### 2.3腺病毒患者的病情监测与护理记录\n## 3.腺病毒患者的护理措施\n### 3.1腺病毒患者的隔离与消毒措施\n### 3.2腺病毒患者的药物治疗与护理配合\n### 3.3腺病毒患者的营养支持与心理护理\n## 4.腺病毒患者的健康教育\n### 4.1腺病毒患者及家属的健康指导\n### 4.2腺病毒患者的预防措施与疫苗接种\n### 4.3腺病毒患者的康复训练与生活质量改善\n## 5.腺病毒患者的护理团队协作与管理\n### 5.1腺病毒患者的护理团队协作与沟通\n### 5.2腺病毒患者的护理质量控制与持续改进\n### 5.3腺病毒患者的护理风险管理及应急处理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腺病毒患者护理PPT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腺病毒概述及传播途径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腺病毒是一种非包膜病毒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基因组为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双链DNA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粒子直径为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70-90纳米</a:t>
                </a:r>
                <a:endParaRPr/>
              </a:p>
            </p:txBody>
          </p:sp>
          <p:sp>
            <p:nvSpPr>
              <p:cNvPr id="16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腺病毒分为多种类型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目前已发现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52种亚型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腺病毒A、B、C、D、E和F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是最常见的类型</a:t>
                </a:r>
                <a:endParaRPr/>
              </a:p>
            </p:txBody>
          </p:sp>
          <p:sp>
            <p:nvSpPr>
              <p:cNvPr id="17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腺病毒可引起多种疾病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重症感染可能导致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急性肝炎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等严重疾病</a:t>
                </a:r>
                <a:endParaRPr/>
              </a:p>
            </p:txBody>
          </p:sp>
          <p:sp>
            <p:nvSpPr>
              <p:cNvPr id="17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腺病毒的基本概念与分类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飞沫传播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空气气溶胶传播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等途径感染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腺病毒还可以通过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粪口途径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腺病毒的传播途径多种多样</a:t>
                </a:r>
                <a:endParaRPr/>
              </a:p>
            </p:txBody>
          </p:sp>
        </p:grpSp>
        <p:grpSp>
          <p:nvGrpSpPr>
            <p:cNvPr id="18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主要来源于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患者的分泌物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腺病毒还可以通过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等途径传播</a:t>
                </a:r>
                <a:endParaRPr/>
              </a:p>
            </p:txBody>
          </p:sp>
          <p:sp>
            <p:nvSpPr>
              <p:cNvPr id="18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腺病毒的感染源广泛</a:t>
                </a:r>
                <a:endParaRPr/>
              </a:p>
            </p:txBody>
          </p:sp>
          <p:sp>
            <p:nvSpPr>
              <p:cNvPr id="18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平均潜伏期为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5-6天</a:t>
                </a:r>
                <a:endParaRPr/>
              </a:p>
            </p:txBody>
          </p:sp>
          <p:sp>
            <p:nvSpPr>
              <p:cNvPr id="19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腺病毒的潜伏期为2-14天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腺病毒的传播途径及感染源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腺病毒的致病机制尚不完全清楚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腺病毒进入宿主细胞后，利用宿主细胞的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复制机制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进行繁殖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腺病毒还可以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干扰宿主细胞的免疫应答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，从而加重病情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腺病毒的临床表现多样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轻症患者可能出现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喉咙痛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等轻度症状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重症患者可能出现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等严重疾病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腺病毒还可以导致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等胃肠道症状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腺病毒的致病机制与临床表现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腺病毒患者的护理诊断与评估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腺病毒患者的护理诊断要点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护理诊断要点包括：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感染源控制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：评估患者感染源的控制情况，如分泌物、排泄物的处理等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症状缓解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：评估患者症状缓解的程度，如发热、咳嗽等症状的缓解情况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：评估患者的心理状况，如焦虑、恐慌等情绪的控制情况</a:t>
            </a:r>
            <a:endParaRPr/>
          </a:p>
        </p:txBody>
      </p:sp>
      <p:pic>
        <p:nvPicPr>
          <p:cNvPr id="21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腺病毒患者的护理评估方法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护理评估方法包括：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望诊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：观察患者的精神状态、面色、呼吸等状况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触诊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：检查患者的淋巴结肿大、腹部压痛等体征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询问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：了解患者的病史、症状、心理状况等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：进行血液检查、影像学检查等实验室检查</a:t>
            </a:r>
            <a:endParaRPr/>
          </a:p>
        </p:txBody>
      </p:sp>
      <p:cxnSp>
        <p:nvCxnSpPr>
          <p:cNvPr id="22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病情监测包括：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：监测患者的体温、脉搏、呼吸、血压等生命体征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：监测患者的症状变化，如发热、咳嗽等症状的缓解情况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：定期进行血液检查、影像学检查等实验室检查，以评估病情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护理记录包括：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：记录患者的病情变化、护理措施、治疗效果等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：记录患者的病史、体检结果、护理诊断等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腺病毒患者的病情监测与护理记录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腺病毒患者的护理措施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腺病毒患者的隔离与消毒措施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隔离措施包括：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单间隔离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：对腺病毒患者进行单间隔离，避免与其他患者交叉感染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防护用品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：医护人员佩戴防护口罩、手套、防护服等防护用品，进行护理操作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消毒措施包括：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：对患者的病房、走廊、厕所等环境进行定期消毒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物品消毒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：对患者的使用物品、医疗器械等进行消毒处理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https://d.book118.com/925302044143011110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腺病毒患者护理PPT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2024-09-15T17:58:54.410</cp:lastPrinted>
  <dcterms:created xsi:type="dcterms:W3CDTF">2024-09-15T09:58:54Z</dcterms:created>
  <dcterms:modified xsi:type="dcterms:W3CDTF">2024-09-15T09:58:56Z</dcterms:modified>
</cp:coreProperties>
</file>