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DF65D-5AAE-4A5C-BCA5-7302F281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317DE-B64F-4977-A520-CC6EEC8B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DBB80-BF74-48A1-A423-253D4893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8DEB8-38A2-44A0-A74E-8C3DF604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A9987-E1CC-4399-B2DA-1DEB9FD3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69768-3490-44A1-B624-503E83A5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E792C-CE9F-4000-93D4-6D625D45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6BD04-092A-418F-AC1D-D2E05F42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65727-6A2D-4EA5-BC8F-4276DF16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FABA3-A743-418F-B877-43603E24D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CBB3-0470-4C16-829B-0609AE36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0314003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消防安全管理与火灾防控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职业健康管理与劳动保护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组织并执行了全面的安全检查，包括设备、环境、操作等方面，及时发现并记录了潜在的安全隐患。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开展了多场安全培训和宣传活动，提高了员工的安全意识和操作技能。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参与制定了应急预案，并组织了多次应急演练，提高了员工应对突发事件的能力。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协助处理了数起安全事故，及时采取措施控制事故扩大，并配合相关部门进行事故调查和处理。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通过安全检查发现的隐患，大部分已得到及时整改，整改率达到了90%以上。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隐患整改率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应急能力增强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安全事故减少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通过安全培训和宣传，员工的安全意识得到了显著提升，安全操作规范得到了更好的执行。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通过应急演练和预案的制定，员工应对突发事件的能力得到了增强，企业的安全保障水平得到了提升。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通过全面的安全管理和员工的共同努力，本年度安全事故的发生率较往年有了明显降低。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完成情况与成果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部分员工安全意识不足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仍有部分员工对安全的重要性认识不足，存在违规操作的现象。需要进一步加强安全培训和宣传，提高员工的安全意识。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应急预案不够完善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部分应急预案缺乏针对性和可操作性，需要进一步修订和完善。同时，应急演练的频次和覆盖面也需要进一步扩大。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安全监管存在漏洞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在安全检查和隐患排查过程中，发现部分区域和环节存在监管漏洞。需要进一步加强安全监管力度，完善安全管理制度和流程。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培训计划的制定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培训内容的丰富性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培训方式的多样性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培训效果的评估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安全培训计划及实施情况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030" r="70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结合公司实际情况，制定年度安全培训计划，明确培训目标、内容、时间和参与人员。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涵盖安全法规、安全操作规程、应急救援等多个方面，确保员工全面掌握安全知识。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采用线上、线下相结合的方式，包括讲座、案例分析、实操演练等，提高培训效果。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通过考试、问卷调查等方式，对培训效果进行评估，为后续培训提供参考。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宣传教育活动开展情况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利用宣传栏、标语、海报等多种形式，营造浓厚的安全文化氛围。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围绕安全生产月、消防安全日等主题，开展有针对性的宣传教育活动。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鼓励员工积极参与，通过签名、承诺等方式，增强员工的安全责任感。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通过员工反馈、活动总结等方式，对宣传教育活动的效果进行评估。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宣传教育的形式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宣传教育的内容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员工参与度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33" r="21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定期开展员工安全意识调查问卷，了解员工的安全意识状况。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安全意识调查问卷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统计并分析公司安全事故发生率，评估员工安全意识提升对事故预防的效果。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安全事故发生率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通过对员工日常安全行为的观察，评估员工安全意识提升的实际表现。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员工安全行为观察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将评估结果作为制定下一年度安全培训和宣传教育计划的参考依据。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评估结果运用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员工安全意识提升效果评估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本年度共进行安全检查XX次，覆盖公司所有部门和岗位，确保安全检查无死角。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检查频次和覆盖率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依据国家和行业安全标准，结合公司实际情况，制定详细的安全检查表，涵盖设备、操作、环境等多个方面。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检查内容和标准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安全检查由专业的安全团队负责执行，检查人员具备丰富的安全知识和实践经验，确保检查的专业性和有效性。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检查人员和专业性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本年度共排查出安全隐患XX项，其中重大隐患XX项，已全部整改完成，有效降低了事故发生的概率。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采用定期巡查、专项检查、季节性检查等多种方式进行隐患排查，同时鼓励员工积极参与，及时发现和上报隐患。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通过对排查出的隐患进行分析总结，发现主要集中在设备老化、操作不规范、安全意识薄弱等方面，为后续的安全工作提供了有针对性的改进方向。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隐患排查方法及效果分析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4" r="19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针对排查出的安全隐患，制定详细的治理措施，包括设备更新、操作规范制定、安全培训加强等多个方面，确保隐患得到及时有效的治理。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建立隐患治理台账，对每项隐患的治理措施、责任人、完成时限等进行详细记录，定期跟踪治理进展情况，确保治理措施得到有效执行。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对治理完成的隐患进行评估验收，确保隐患得到彻底消除。同时，根据治理过程中遇到的问题和经验教训，不断完善和改进治理措施，提高安全管理水平。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治理措施落实和跟踪管理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https://d.book118.com/925303140031011120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2024-09-22T14:28:55.664</cp:lastPrinted>
  <dcterms:created xsi:type="dcterms:W3CDTF">2024-09-22T06:28:55Z</dcterms:created>
  <dcterms:modified xsi:type="dcterms:W3CDTF">2024-09-22T06:28:57Z</dcterms:modified>
</cp:coreProperties>
</file>