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5EAD9-BFB8-4385-985D-BB8E06D6B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8DA6F-D822-4587-BF10-AE4BD78D1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69493-4896-494E-9AFB-5F1FC1FE7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2AEE9-02E5-410C-88B5-EEA6883EB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8038AF-B32F-42A3-91D4-2046F422E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45C672-E062-4C36-A9B2-F16A6166D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9DEAC2-BFCD-4D71-8763-000627297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5FCF5-02CA-40E8-A5B0-AC0C4CCEA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15064-AD4B-47D2-8112-72797A6F4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7090F-A689-4B47-AD79-AD29A8A35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A2F01-6AB9-48A6-84B3-48F0607FB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041030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培训与开发实践报告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培训与开发概述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员工发展与职业规划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培训与开发概述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79" r="315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64" r="29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是指提供员工的知识、技能和态度，以提升其工作效率和绩效的过程。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是指通过评估和改进员工的能力、潜力及绩效，以促进其职业发展及组织目标实现的过程。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开发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培训与开发的定义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培训与开发的重要性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提高员工的工作技能和知识水平，提升工作效率和绩效。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增强员工的组织认同感和忠诚度，降低员工流失率。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帮助员工实现个人职业发展目标，提高工作满意度。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促进组织战略目标的实现和可持续发展。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根据评估结果，对培训计划进行反馈和改进，以提高培训质量。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评估效果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对培训效果进行评估，包括员工满意度、绩效改善程度等指标。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实施培训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按照计划进行培训，包括理论授课、实践操作、案例分析等环节。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分析员工的培训需求，确定培训目标、内容和方法。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根据需求分析结果，制定详细的培训计划，包括培训内容、时间、地点、师资等。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培训与开发的流程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评估组织目标和战略，确定为实现这些目标所需的培训。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313" r="2031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分析特定职位或角色的任务和职责，确定完成这些任务所需的知识、技能和能力。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评估员工的当前能力和绩效，确定员工需要提高的方面。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确定培训需求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通过调查、访谈和观察等方法，收集关于员工培训需求的数据和信息。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根据需求的重要性和紧急性，对收集到的需求进行排序和筛选。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需求排序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与相关利益相关者沟通，确保培训需求的准确性和一致性。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需求确认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分析培训需求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根据培训需求分析结果，明确培训要解决的问题和要达到的目标。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根据培训目标，选择适当的培训方法和课程，包括培训内容、时间、地点和师资等。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设计培训课程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制定详细的培训实施计划，包括培训前的准备、培训过程中的管理以及培训后的评估等。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培训方法与技术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传统、经典的教学方法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通过教师讲授知识，学生听讲并做笔记，有助于系统地掌握知识。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适合大班教学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由于其操作简单、成本低，适合大规模的学生群体。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互动性较低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主要是教师单向传授，学生参与度有限，容易造成学生注意力不集中。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课堂讲授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通过分析真实的案例，帮助学生理解和应用理论知识，提高分析问题和解决问题的能力。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案例分析通常需要学生积极参与讨论，提高了学生的参与度和思考能力。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需要高质量的案例资源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实践导向的教学方法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提高学生参与度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为了达到良好的教学效果，需要准备具有代表性、真实性和启发性的案例。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23838" y="116501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32563" y="1542614"/>
            <a:ext cx="3286271" cy="94974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模拟真实情境的教学方法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10891" y="3013226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9616" y="3447978"/>
            <a:ext cx="3286271" cy="93799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通过让学生扮演不同的角色，模拟真实情境，帮助学生理解和应用知识。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36531" y="476044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545256" y="5195195"/>
            <a:ext cx="3286271" cy="93611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提高学生实践能力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373176" y="116501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81901" y="1542614"/>
            <a:ext cx="3286271" cy="94974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角色扮演能够帮助学生将理论知识转化为实践操作，提高实践能力。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54225" y="3013226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762949" y="3447978"/>
            <a:ext cx="3286271" cy="93799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需要教师指导与点评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059705" y="476044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168429" y="5195195"/>
            <a:ext cx="3286271" cy="93611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为了达到良好的教学效果，需要教师对角色扮演进行指导与点评，帮助学生发现问题和改进。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https://d.book118.com/925304103002011104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2024-09-13T15:47:52.069</cp:lastPrinted>
  <dcterms:created xsi:type="dcterms:W3CDTF">2024-09-13T07:47:52Z</dcterms:created>
  <dcterms:modified xsi:type="dcterms:W3CDTF">2024-09-13T07:47:54Z</dcterms:modified>
</cp:coreProperties>
</file>