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51979-92DB-4397-A242-C674AF32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422D7-FCCA-49E7-A15E-7E1E23E0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B9FE6-D694-47C0-8657-ADEFE656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75FD1-EF57-4825-AFB5-AECE9612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49FFF-15E8-4BD7-8D6B-2F45C1DF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1F229-3D1A-4504-A4F9-D632664B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87619-957B-42BD-905A-A2E587FA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246AB-B535-4045-A0B4-6CED61DC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C204E-7313-4380-944A-27F7B9A7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C1260-5CDD-4CB4-9B6E-B747102F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D9FD-D285-4AB2-B67E-EF108C60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042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开颅术后护理观察PPT\n## 1.开颅手术概述及术后护理的重要性\n### 1.1开颅手术的定义与常见类型\n### 1.2开颅术后护理的关键性\n### 1.3术后护理对患者康复的影响\n## 2.开颅术后护理观察的基本内容与方法\n### 2.1生命体征的监测与护理\n### 2.2伤口护理与感染预防\n### 2.3并发症的观察与预防\n## 3.开颅术后患者的心理护理与康复指导\n### 3.1心理护理对患者康复的重要性\n### 3.2心理护理的具体措施与方法\n### 3.3患者的康复指导与生活质量改善\n## 4.开颅术后护理观察的实践案例分析\n### 4.1成功案例分享与经验总结\n### 4.2护理观察中的挑战与应对策略\n### 4.3持续改进与提升护理质量的方法\n## 5.开颅术后护理的未来发展趋势与挑战\n### 5.1护理技术的创新与应用\n### 5.2护理模式的变革与优化\n### 5.3应对未来挑战的护理人才培养与专业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开颅术后护理观察PPT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开颅手术概述及术后护理的重要性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开颅手术的定义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通过颅骨开窗或切除部分颅骨，以进入颅内进行手术的操作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治疗颅内疾病，如脑瘤、脑血管病变、颅内出血等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常见类型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颅内出血清除术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颅内压力减轻术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开颅手术的定义与常见类型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开颅术后护理的关键性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减少术后并发症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观察生命体征，及时发现并处理异常情况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密切观察患者意识、肢体活动等，预防并发症发生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提供心理护理，帮助患者树立信心，积极配合康复训练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指导患者进行康复锻炼，提高生活质量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定期评估患者康复进度，调整护理计划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减少并发症，降低复发风险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改善心理状态，提高患者自信心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提高康复锻炼效果，恢复患者生活能力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缩短住院时间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及时发现并处理术后问题，加快康复进程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有效的护理干预，减少并发症发生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患者积极配合康复训练，提高康复效果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开颅术后护理观察的基本内容与方法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定期测量并记录，及时发现异常情况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与医生保持沟通，根据医嘱调整护理措施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护理生命体征异常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针对生命体征异常的原因，采取相应的护理措施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如高血压、低血压、呼吸不畅等，及时报告医生处理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保持患者舒适，减轻患者不适感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观察伤口有无红肿、渗液等感染迹象，及时处理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严格执行无菌操作，减少感染源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加强营养支持，提高患者免疫力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并发症的观察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密切观察患者意识、肢体活动、语言功能等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注意患者有无头痛、恶心、呕吐等症状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定期进行影像学检查，评估术后恢复情况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并发症的预防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严格执行医嘱，确保患者充分休息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给予患者心理支持，减轻焦虑紧张情绪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指导患者进行康复锻炼，提高生活质量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并发症的观察与预防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开颅术后患者的心理护理与康复指导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提高患者信心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通过心理护理，帮助患者树立战胜疾病的信心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减轻患者的焦虑紧张情绪，积极配合治疗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提高患者对康复训练的积极性，促进康复进程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关注患者心理需求，提供情感支持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帮助患者建立良好的心理应对机制，提高心理承受能力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预防和减轻心理问题，如抑郁、焦虑等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https://d.book118.com/925304220010011110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开颅术后护理观察PPT</vt:lpstr>
      <vt:lpstr>开颅手术概述及术后护理的重要性</vt:lpstr>
      <vt:lpstr>PowerPoint Presentation</vt:lpstr>
      <vt:lpstr>PowerPoint Presentation</vt:lpstr>
      <vt:lpstr>PowerPoint Presentation</vt:lpstr>
      <vt:lpstr>开颅术后护理观察的基本内容与方法</vt:lpstr>
      <vt:lpstr>PowerPoint Presentation</vt:lpstr>
      <vt:lpstr>PowerPoint Presentation</vt:lpstr>
      <vt:lpstr>PowerPoint Presentation</vt:lpstr>
      <vt:lpstr>开颅术后患者的心理护理与康复指导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2024-09-15T02:31:10.381</cp:lastPrinted>
  <dcterms:created xsi:type="dcterms:W3CDTF">2024-09-14T18:31:10Z</dcterms:created>
  <dcterms:modified xsi:type="dcterms:W3CDTF">2024-09-14T18:31:12Z</dcterms:modified>
</cp:coreProperties>
</file>