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EBF79-106B-404F-887F-29A9BF73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74E6-727F-4C32-811A-0F2E959AE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CB5D4-5FB8-42CC-A0A5-C2E55E04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EADC6-DD1A-4388-BC8E-0D4EA243D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66A19-CAD7-4CDD-AB12-34845FF4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72A19F-BF65-48D1-B35E-E884450A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4D5D3E-DD81-4BD3-8464-D671C51D2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B3F94-CEA5-41A5-8D84-24D421DE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91257-8CC9-4BC1-935D-C65AEA88C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2C1A9-7618-4CCA-B81D-3D190F5B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88003-48B2-42D5-8EB7-FAA37869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00032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钢铁产品消费趋势与市场需求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消费趋势概述
 市场需求分析
 产品类别与需求关系
 地区消费差异与特点
 行业发展趋势预测
 影响消费因素探讨
 竞争格局与市场份额
 未来发展与建议措施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消费趋势概述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钢铁产品消费趋势与市场需求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消费趋势概述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1.长期增长：随着经济发展和城市化进程，钢铁产品的长期消费需求呈增长趋势。</a:t>
            </a:r>
          </a:p>
          <a:p>
            <a:r>
              <a:t>2.环保要求：环保政策加强，对钢铁产品的环保性能和生产过程提出更高要求。</a:t>
            </a:r>
          </a:p>
          <a:p>
            <a:r>
              <a:t>3.技术创新：新技术应用推动钢铁产品性能提升，拓展其应用领域。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消费结构变化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1.基础设施建设：投资拉动，基础设施建设对钢铁产品的需求持续增长。</a:t>
            </a:r>
          </a:p>
          <a:p>
            <a:r>
              <a:t>2.房地产开发：随着城市化进程，房地产开发对钢铁产品的需求保持稳定。</a:t>
            </a:r>
          </a:p>
          <a:p>
            <a:r>
              <a:t>3.制造业升级：制造业向高端化、智能化发展，对高品质钢铁产品的需求增加。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消费趋势概述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消费趋势概述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1.个性化定制：客户对钢铁产品的个性化需求增加，定制化产品市场扩大。</a:t>
            </a:r>
          </a:p>
          <a:p>
            <a:r>
              <a:t>2.多元化需求：随着消费升级，客户对钢铁产品的性能、品质、外观等提出多元化需求。</a:t>
            </a:r>
          </a:p>
          <a:p>
            <a:r>
              <a:t>3.服务化趋势：钢铁企业需要提供全方位的服务，包括物流配送、技术支持等。</a:t>
            </a:r>
          </a:p>
          <a:p>
            <a:r>
              <a:t>以上内容仅供参考，具体内容还需要根据不同的市场情况进行详细的研究和分析。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钢铁产品消费趋势与市场需求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基础设施建设需求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1.随着国家基础设施建设的不断深入，钢铁产品需求持续增长。</a:t>
            </a:r>
          </a:p>
          <a:p>
            <a:r>
              <a:t>2.新型城镇化、交通、水利等基础设施建设领域对高品质钢铁产品的需求不断提升。</a:t>
            </a:r>
          </a:p>
          <a:p>
            <a:r>
              <a:t>3.政府投资力度加大，将进一步拉动钢铁产品的需求。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房地产市场需求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1.房地产市场稳定发展，对钢铁产品需求形成支撑。</a:t>
            </a:r>
          </a:p>
          <a:p>
            <a:r>
              <a:t>2.随着消费者对住房品质要求的提高，高品质钢铁产品的需求增大。</a:t>
            </a:r>
          </a:p>
          <a:p>
            <a:r>
              <a:t>3.房地产政策调控对钢铁产品需求产生一定影响。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制造业需求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1.制造业快速发展，对钢铁产品需求增加。</a:t>
            </a:r>
          </a:p>
          <a:p>
            <a:r>
              <a:t>2.汽车、家电、机械等制造业领域对高品质、高性能钢铁产品的需求提升。</a:t>
            </a:r>
          </a:p>
          <a:p>
            <a:r>
              <a:t>3.技术进步和创新对钢铁产品需求产生积极影响。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国际贸易需求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1.国际市场需求对钢铁产品出口形成拉动。</a:t>
            </a:r>
          </a:p>
          <a:p>
            <a:r>
              <a:t>2.国际贸易政策变化对钢铁产品出口产生影响。</a:t>
            </a:r>
          </a:p>
          <a:p>
            <a:r>
              <a:t>3.提高产品质量和降低成本有助于提升钢铁产品在国际市场的竞争力。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市场需求分析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1.环保政策加强，对钢铁行业提出更高要求。</a:t>
            </a:r>
          </a:p>
          <a:p>
            <a:r>
              <a:t>2.钢铁企业需要加强环保投入，提高生产过程的环保水平。</a:t>
            </a:r>
          </a:p>
          <a:p>
            <a:r>
              <a:t>3.发展循环经济，提高钢铁产品再生利用比例。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市场竞争与需求分析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1.钢铁企业需要加强技术研发和创新，提高产品质量和性能，以满足市场需求。</a:t>
            </a:r>
          </a:p>
          <a:p>
            <a:r>
              <a:t>2.加强供应链管理，降低成本，提高市场竞争力。</a:t>
            </a:r>
          </a:p>
          <a:p>
            <a:r>
              <a:t>3.加强市场营销和品牌建设，提高产品知名度和美誉度，拓展市场份额。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环保和可持续发展需求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影响消费因素探讨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钢铁产品消费趋势与市场需求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https://d.book118.com/925310003240011101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消费趋势概述</vt:lpstr>
      <vt:lpstr> 消费趋势概述</vt:lpstr>
      <vt:lpstr> 消费趋势概述</vt:lpstr>
      <vt:lpstr> 市场需求分析</vt:lpstr>
      <vt:lpstr> 市场需求分析</vt:lpstr>
      <vt:lpstr> 市场需求分析</vt:lpstr>
      <vt:lpstr> 市场需求分析</vt:lpstr>
      <vt:lpstr> 影响消费因素探讨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2024-09-10T06:43:28.248</cp:lastPrinted>
  <dcterms:created xsi:type="dcterms:W3CDTF">2024-09-09T22:43:28Z</dcterms:created>
  <dcterms:modified xsi:type="dcterms:W3CDTF">2024-09-09T22:43:30Z</dcterms:modified>
</cp:coreProperties>
</file>