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906B9-1B44-46F0-80DE-6836593E0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4E803-D2C1-425C-8A64-16F5BBB3AC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5D93F-66D0-4536-9AC3-0D42FDA67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BF2986-79E5-46AB-97D4-9745085E7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C693EF-00DE-49D5-AD0F-3E8D855F1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FE5F40-C5A1-4AB1-894B-61563CD95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59AF5A-5D5F-4D7C-B583-2479CD0E8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6BB5B-A2DC-493D-A2C8-70C731548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2EA50-56DE-47FD-B360-5BB6823CE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AA74C-3E2D-4005-9A15-7607EC787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F3B96-EE2E-40B5-97C6-81D0F29C2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31011313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颈部脊髓损伤护理查房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颈部脊髓损伤概述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护理评估与观察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护理措施与操作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护理研究与进展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颈部脊髓损伤概述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颈部脊髓损伤是指由于各种原因引起的颈部脊髓结构和功能的损害，导致受损伤平面以下的运动、感觉和自主神经功能障碍。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根据损伤的严重程度和病理机制，颈部脊髓损伤可分为完全性损伤和不完全性损伤，其中不完全性损伤又可分为脊髓休克、脊髓受压和脊髓震荡等。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颈部脊髓损伤的常见病因包括交通事故、高处坠落、重物砸伤等，此外还有少部分患者因颈椎退行性病变、肿瘤等原因导致脊髓受压。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颈部脊髓损伤的病理机制主要包括直接暴力导致的脊髓震荡、颈椎骨折脱位引起的脊髓受压以及间接暴力导致的脊髓牵拉等。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719" r="24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颈部脊髓损伤患者可能出现四肢瘫痪、感觉障碍、大小便失禁等症状，严重者甚至出现呼吸功能障碍。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根据患者的病史、体格检查和影像学检查，如X线、CT和MRI等，可以对颈部脊髓损伤进行诊断。同时，还需要进行神经电生理检查以评估神经功能状况。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护理评估与观察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880" r="1588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130" r="1613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监测体温变化，预防感染和发热。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观察脉搏的频率和节律，了解血液循环情况。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观察呼吸频率和深度，判断是否存在呼吸困难。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监测血压变化，预防低血压或高血压。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肢体功能评估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评估上肢肌力、关节活动度和感觉功能。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评估下肢肌力、关节活动度和感觉功能。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观察患者的运动能力，判断是否存在运动障碍。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评估患者的感觉功能，了解疼痛、温度、触觉等感觉是否正常。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上肢功能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下肢功能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运动功能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感觉功能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420" r="1542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9049" b="1904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保持呼吸道通畅，鼓励患者咳嗽、深呼吸，预防肺部感染。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定期翻身、按摩受压部位，保持皮肤清洁干燥，预防褥疮发生。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褥疮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鼓励患者进行适当的肌肉锻炼和康复训练，预防肌肉萎缩。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肌肉萎缩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关注患者的心理状态，提供心理支持和疏导，帮助患者树立信心和积极配合治疗。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护理措施与操作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确保患者呼吸道畅通，及时清理呼吸道分泌物，避免窒息和吸入性肺炎。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保持体位正确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预防褥疮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根据患者的具体情况，采用适当的体位，如仰卧位、侧卧位或俯卧位，以防止颈部过度弯曲或伸展。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定期为患者翻身、拍背，保持皮肤清洁干燥，预防褥疮的发生。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00" b="24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被动关节活动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在医生的指导下，为患者进行被动关节活动，如肩部、肘部、手腕和手指等，以预防关节僵硬和肌肉萎缩。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膀胱功能训练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通过定时排尿、膀胱挤压等训练，帮助患者恢复膀胱功能，减少泌尿系统感染的风险。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肌肉力量训练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根据患者的具体情况，进行有针对性的肌肉力量训练，如使用哑铃、弹力带等器械，以增强肌肉力量和耐力。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https://d.book118.com/925310113130011041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2024-09-01T23:33:24.009</cp:lastPrinted>
  <dcterms:created xsi:type="dcterms:W3CDTF">2024-09-01T15:33:24Z</dcterms:created>
  <dcterms:modified xsi:type="dcterms:W3CDTF">2024-09-01T15:33:26Z</dcterms:modified>
</cp:coreProperties>
</file>