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41900-7E4E-4290-998E-A8157F608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C02D9-D35F-48F7-A9AF-EC9FC71F2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F3F7F-1DB8-46E3-A1EB-E6CC822F6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73EFC0-FE64-4030-B67D-50E3DBC8E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0FB4F5-02B3-4E85-862F-C6AE33CB2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6FA6D4-B827-4EE4-A847-D10D52524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298996-E691-4598-8E36-FCE3A7DE8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95A56A-623B-42A4-BC69-0E5D3CC00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D3E4D5-0402-4726-971E-91D040AD9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83BF8-1D54-4915-82DD-F1116F5ED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62184A-2D70-4E75-847A-36DCCA4AA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310232133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呼吸机常见模式及参数设置通用课件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呼吸机常见模式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呼吸机参数设置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呼吸机使用注意事项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呼吸机通过机械方式产生正压或负压，帮助患者完成吸气和呼气动作。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呼吸机通常由气路、控制电路和人机界面等部分组成，气路负责气体输送和排放，控制电路负责控制呼吸机的运行，人机界面则提供用户操作和显示功能。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呼吸机的工作原理基于压力差，通过调节压力和流量来模拟自然呼吸过程。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4203" r="4203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7247" b="17247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1677" r="11677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呼吸机工作原理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根据预设的潮气量或分钟通气量来调节呼吸频率和吸气压力。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定容型呼吸机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定压型呼吸机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混合型呼吸机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通过调节吸气压力来控制潮气量，呼吸频率由患者自主控制。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结合定容和定压的特点，既能控制潮气量又能控制吸气压力。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呼吸机类型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0" r="1072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用于治疗各种原因引起的呼吸衰竭、睡眠呼吸暂停综合征等。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患者存在严重肺大泡、气胸等可能引起气压伤的疾病，以及存在严重血流动力学不稳定等情况。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呼吸机适应症与禁忌症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呼吸机常见模式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控制模式是呼吸机最基本的模式，通过预设参数控制呼吸机的输出，以辅助或替代患者的自主呼吸。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在控制模式下，呼吸机完全接管患者的呼吸，按照预设的频率、潮气量、吸呼比等参数进行强制通气。这种模式主要用于中枢或外周神经受损、肌肉病变或严重COPD等导致呼吸衰竭的患者。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917" r="15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辅助模式是在患者具备一定自主呼吸能力的情况下，呼吸机作为辅助工具，帮助患者完成通气过程。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在辅助模式下，患者自主吸气时触发呼吸机送气，呼吸机根据预设的参数提供合适的潮气量和通气支持。这种模式适用于中枢性疲劳但外周肌肉力量正常，能够主动触发呼吸机的患者。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自主模式允许患者自行控制呼吸机的送气，呼吸机仅作为辅助工具，根据患者的吸气努力提供适当的支持。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在自主模式下，患者通过自己的吸气努力触发呼吸机送气，呼吸机根据患者的吸气努力和预设参数提供适当的通气支持。这种模式适用于具有一定自主呼吸能力和稳定通气需求的患者。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自主模式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https://d.book118.com/925310232133011040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2024-08-31T12:23:59.947</cp:lastPrinted>
  <dcterms:created xsi:type="dcterms:W3CDTF">2024-08-31T04:23:59Z</dcterms:created>
  <dcterms:modified xsi:type="dcterms:W3CDTF">2024-08-31T04:24:01Z</dcterms:modified>
</cp:coreProperties>
</file>