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C146F-B2CD-49B9-BE67-ADBA47BE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957BA-3110-4959-BDEC-42AA4CC34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59D63-5510-4D38-9063-BDDAB22B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2172B-9019-4E1E-802E-47B9B297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B7989-B050-46D3-A2E0-FF101C97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29BE6-EDDE-4C8F-80F9-76DC99E8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4407F-457C-46A9-89CF-360163CF3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1E945-8749-448A-ABB6-1284E4BB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3C422-8FEB-4F08-AB41-4B1E539A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3069B-55FA-4071-B975-A8D838D6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1081D-2B53-4639-A921-1F4768F8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1112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未来知识产权管理展望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分析知识产权管理存在的问题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提出改进知识产权管理的建议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总结知识产权管理现状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当前，随着科技的不断进步和经济的快速发展，知识产权已经成为企业核心竞争力的重要组成部分。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加强知识产权管理，对于保护企业利益、促进技术创新、提升市场竞争力具有重要意义。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810" b="1981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本报告旨在全面梳理企业知识产权管理现状，发现存在的问题，并提出相应的改进措施，为企业加强知识产权管理提供参考。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政府出台了一系列知识产权保护政策，为企业提供了法律保障和制度支持。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67" b="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政策执行力度不断加强，对侵权行为进行严厉打击，提高了侵权成本。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政府不断完善知识产权保护政策，提高政策的前瞻性和适应性。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越来越多的企业开始重视知识产权管理，将其纳入企业战略规划。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管理机构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企业设立专门的知识产权管理部门，负责知识产权的申请、维护和维权。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企业知识产权管理取得显著成果，专利申请量和授权量逐年增加。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企业知识产权管理现状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社会公众对知识产权保护的认知程度不断提高，尊重和保护知识产权的氛围逐渐形成。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企业自觉遵守知识产权法律法规，积极维护自身权益，同时也尊重他人知识产权。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政府和社会组织开展知识产权教育普及活动，提高公众的知识产权保护意识和素养。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教育普及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知识产权保护意识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当前的知识产权法律体系尚未健全，存在一些法律空白和模糊地带，导致侵权行为难以得到有效遏制。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法律制度不完善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在知识产权执法方面，存在执法不严、处罚力度不够等问题，使得侵权者容易逃脱法律制裁。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执法力度不足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知识产权保护制度的问题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管理意识薄弱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部分企业缺乏知识产权保护意识，未能充分认识到知识产权的重要价值。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管理机制不健全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企业内部缺乏完善的知识产权管理制度和流程，导致知识产权管理工作难以有效开展。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12" r="18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企业知识产权管理的问题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https://d.book118.com/925311112111011041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2024-09-01T20:39:55.029</cp:lastPrinted>
  <dcterms:created xsi:type="dcterms:W3CDTF">2024-09-01T12:39:55Z</dcterms:created>
  <dcterms:modified xsi:type="dcterms:W3CDTF">2024-09-01T12:39:57Z</dcterms:modified>
</cp:coreProperties>
</file>