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5C819-C6FB-4F90-BBA9-BD7CD998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967D2-44EB-4573-A117-FED67CB0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71D2-A33C-480A-96E9-6D791901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E9716-24B6-4346-A2A5-9DFE6C8B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87084-2005-40A0-96C0-D94BB9B3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C6F5F-7206-4F32-9BC5-B6073EEB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6A39D-550D-4A28-9F11-F6C3C34D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C025D-C747-4C8A-A8B3-2A49DF9A6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83E9C-9A4D-4636-AC06-D6A72F2A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6FD3F-2CCA-46BD-814B-587DFAA0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80AE5-63A7-4759-AA20-42A6A3FB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2243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置信区间与假设检验之间的关系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假设检验基本原理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置信区间与假设检验关系探讨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实例分析：置信区间在假设检验中应用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注意事项与误区解析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置信区间是一个统计概念，用于估计一个参数的真实值可能落入的区间范围。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通过置信区间，我们可以对估计结果的可靠性进行量化评估，有助于了解估计的精确度和可信度。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表示我们对估计结果可靠性的信心程度，通常以百分比表示。例如，95%的置信水平意味着我们有95%的信心认为真实值落在估计的置信区间内。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与置信水平相对应的参数值范围。置信水平越高，置信区间越宽，表示对真实值的估计越不确定。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置信水平与置信区间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根据实际需求选择合适的置信水平，如90%、95%或99%。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确定置信水平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利用统计量、标准误差和临界值构造置信区间，通常以统计量加减一定倍数的标准误差表示。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构造置信区间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根据研究目的和数据类型选择合适的统计量，如均值、比例等。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选择统计量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标准误差用于衡量估计量的精确性，通常基于样本数据计算得出。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计算标准误差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根据所选统计量的分布和置信水平，查找对应的临界值。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查找临界值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定义：假设检验是一种统计推断方法，用于判断总体参数或总体分布是否与某一特定假设相符合。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900" b="1090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假设检验定义及步骤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提出原假设和备择假设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选择合适的检验统计量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85" b="168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假设检验定义及步骤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根据P值做出决策，接受或拒绝原假设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确定显著性水平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计算检验统计量的观测值和对应的P值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假设检验定义及步骤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显著性水平与拒绝域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在进行假设检验时，需要事先确定一个显著性水平（通常用α表示），用于衡量原假设被拒绝的风险。显著性水平的选择通常根据研究目的和实际情况而定，常见的取值有0.01、0.05和0.1等。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显著性水平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拒绝域是指在假设检验中，当检验统计量的观测值落入某一特定区域时，我们将拒绝原假设。拒绝域的大小与显著性水平有关，显著性水平越小，拒绝域越小，原假设被拒绝的可能性就越小。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拒绝域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双样本t检验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用于比较两个独立样本均值是否有显著差异。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单样本t检验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用于比较样本均值与某一已知值是否有显著差异。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配对样本t检验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用于比较同一总体内两个相关样本均值是否有显著差异。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F检验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用于比较两个或多个总体方差是否存在显著差异，或用于回归分析中的方差分析。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卡方检验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用于判断观测频数与期望频数之间是否存在显著差异，常用于分类数据的独立性或拟合优度检验。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常见假设检验方法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置信区间与假设检验关系探讨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二者都是统计推断的方法，用于根据样本数据对总体参数进行推断。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置信区间和假设检验都依赖于样本分布和抽样分布的理论。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置信区间给出参数的一个范围估计，而假设检验则用于判断参数是否等于或不同于某个特定值。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置信区间是连续的，提供参数可能落入的区间范围；而假设检验的结果是二元的，即接受或拒绝原假设。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https://d.book118.com/925312243221011120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2024-09-23T04:38:43.880</cp:lastPrinted>
  <dcterms:created xsi:type="dcterms:W3CDTF">2024-09-22T20:38:43Z</dcterms:created>
  <dcterms:modified xsi:type="dcterms:W3CDTF">2024-09-22T20:38:45Z</dcterms:modified>
</cp:coreProperties>
</file>