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BAF5D-6C5F-4FF8-A97A-8A64DA2D6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0B90B-0FED-435C-BD40-1795ED3DB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674C7-75EE-463D-AA22-0B26AAD8B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E5367-BC0D-4E92-9710-45F0B668D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01C47-FAD0-48B4-94E6-BE876A1F5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735BC5-9222-4387-A466-1E15CD281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74804-67F3-4F47-9D7F-AB8272CD0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F8029-147F-4D6E-A87E-0385FC85D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AFBE9-5D15-4979-9442-4451E634C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181D0-A703-4AFD-BAB0-F182D6FF7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E02CE-C4D9-4F38-A89A-03F698369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1304202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专业店销售培训课程掌握销售心理学的奥秘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销售心理学概述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客户需求分析与定位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沟通技巧与建立信任关系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产品展示与说服力提升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价格谈判与促成交易策略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客户关系维护与拓展业务机会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销售心理学概述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39" b="21139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了解销售心理学有助于销售人员更好地把握客户需求，提高销售技巧，从而增加销售业绩。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销售心理学是研究消费者在购买过程中的心理现象、购买动机和行为模式的科学。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销售心理学定义与重要性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2003" r="12003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销售心理学涉及认知、情感、动机等多个方面，通过研究客户的心理活动和购买行为，揭示客户决策的内在逻辑。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在销售实践中，运用销售心理学的原理，可以制定有效的销售策略，如情感营销、个性化推荐等，以提高客户满意度和忠诚度。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销售心理学原理及应用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善于倾听客户的需求和意见，理解客户的心理诉求，从而提供针对性的解决方案。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不断学习和掌握新的销售技巧和心理学知识，以适应不断变化的市场环境和客户需求。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保持乐观、自信的心态，面对挫折和困难时能够积极应对，不断调整销售策略。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与团队成员保持良好的沟通和协作，共同为客户提供优质的服务和体验。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培养良好销售心态与习惯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https://d.book118.com/925313042023011123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2024-09-26T20:44:14.363</cp:lastPrinted>
  <dcterms:created xsi:type="dcterms:W3CDTF">2024-09-26T12:44:14Z</dcterms:created>
  <dcterms:modified xsi:type="dcterms:W3CDTF">2024-09-26T12:44:16Z</dcterms:modified>
</cp:coreProperties>
</file>