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B76BF-53D1-449C-8019-A6EC776E4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7AEF8-F6BD-4DE1-8631-9541E086D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ABBD-DDE1-4FE2-87CB-8148659C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EBABF-0AE6-465E-A3F1-1336F08C9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7A490-7CAE-4917-A393-F972A5D5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B0C36-960B-4340-9FCE-C2BC1077A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21B51-36DC-478A-87B7-AF2AC0801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FD274-0C55-4004-985C-8F26E961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EFA68-B882-41ED-97D7-3D6A1321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45040-722E-4888-BD07-A5EC4E2A0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7AC23-84B9-41E0-9165-A0C5F4F9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314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本位整体护理PPT\n## 1.人本位整体护理的基本概念与理念\n### 1.1人本位整体护理的定义与核心理念\n### 1.2人本位整体护理的发展历程与重要性\n### 1.3人本位整体护理与现代护理模式的比较\n## 2.人本位整体护理的实施策略与方法\n### 2.1以患者为中心的需求评估与护理计划制定\n### 2.2人本位整体护理的沟通技巧与团队协作\n### 2.3人本位整体护理的质量监控与持续改进\n## 3.人本位整体护理在临床实践中的应用案例\n### 3.1急性疾病患者的人本位整体护理实施\n### 3.2慢性疾病患者的人本位整体护理实施\n### 3.3特殊人群（如老年、儿童、孕产妇）的人本位整体护理实施\n## 4.人本位整体护理对患者及护理人员的影响\n### 4.1人本位整体护理对患者康复效果的促进作用\n### 4.2人本位整体护理对护理人员职业发展的影响\n### 4.3人本位整体护理在护理教育中的应用与推广\n## 5.人本位整体护理的未来发展趋势与挑战\n### 5.1人本位整体护理的创新技术与方法探索\n### 5.2人本位整体护理在公共卫生领域的应用与拓展\n### 5.3应对人本位整体护理实施过程中面临的挑战与问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人本位整体护理PPT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人本位整体护理的基本概念与理念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人本位整体护理是一种以患者为中心的护理模式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生理、心理、社会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个性化、全面、连续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人本位整体护理的核心理念是尊重、关爱、责任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人格、尊严、权益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身心健康、情感需求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专业、道德、法律责任</a:t>
                </a:r>
                <a:endParaRPr/>
              </a:p>
            </p:txBody>
          </p:sp>
          <p:pic>
            <p:nvPicPr>
              <p:cNvPr id="1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人本位整体护理强调护理过程的完整性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评估、计划、实施、评价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各环节关注患者需求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患者期望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的一致性</a:t>
                </a:r>
                <a:endParaRPr/>
              </a:p>
            </p:txBody>
          </p:sp>
          <p:pic>
            <p:nvPicPr>
              <p:cNvPr id="1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人本位整体护理的定义与核心理念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人本位整体护理的发展历程与重要性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人本位整体护理的发展历程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我国开始引入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人本位护理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人本位整体护理在全球范围内得到推广与应用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人本位整体护理的重要性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医疗纠纷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人本位整体护理与以疾病为中心的护理模式比较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疾病本身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的完整性，而非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技术操作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人本位整体护理与以患者为中心的护理模式比较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短期成果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人本位整体护理与现代护理模式的比较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人本位整体护理的实施策略与方法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需求评估的内容与方法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需求：生命体征、自理能力、营养状况等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需求：心理状态、应对能力、心理支持等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需求：家庭支持、社会关系、生活质量等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护理计划制定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的护理措施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以患者为中心的需求评估与护理计划制定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人本位整体护理的沟通技巧与团队协作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患者的感受与需求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关怀与支持，建立信任关系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换位思考，提供贴心服务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的职责与分工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，持续改进护理质量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质量监控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，明确监控指标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，采取改进措施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，提升护理团队能力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人本位整体护理的质量监控与持续改进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人本位整体护理在临床实践中的应用案例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评估急性疾病患者的生理、心理、社会需求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生命体征监测、自理能力评估、心理状态观察等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提供个性化、全面、连续的护理服务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药物治疗、营养支持、心理疏导等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密切观察病情变化，及时调整护理计划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急性疾病患者的人本位整体护理实施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https://d.book118.com/925313144114011111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人本位整体护理PPT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2024-09-17T01:11:31.189</cp:lastPrinted>
  <dcterms:created xsi:type="dcterms:W3CDTF">2024-09-16T17:11:31Z</dcterms:created>
  <dcterms:modified xsi:type="dcterms:W3CDTF">2024-09-16T17:11:33Z</dcterms:modified>
</cp:coreProperties>
</file>