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F044B-BACC-471C-8161-88169524E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A31475-9349-4E43-8728-8A632781B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51F6A-DF80-4D40-AFB1-F0DC2A435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90DA08-FD3A-4008-BD7B-357ECDDAF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A8CC9C-D2D5-4863-8FF2-985EDA9DB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3EF474-CB58-42DD-B486-36E89FFDA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01D558-5B2A-4AD6-9855-3CE971491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FF1176-D1DE-4766-993A-E447FF523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93C304-7536-487C-AC07-39BC1AFD5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CAD3F-AAC6-4EFC-A97E-4023BC14F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AF97D-49C0-4BA1-98EA-8D6D74321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3141141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《公司理财chap》ppt课件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公司理财概述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公司理财的基本原理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公司理财的实务操作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公司理财的决策分析方法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公司理财的风险与收益权衡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公司理财的未来发展趋势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公司理财概述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公司理财的定义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公司理财是指企业如何有效地筹集、运用和管理资金，以实现企业价值最大化的财务管理活动。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公司理财主要研究企业如何通过合理的财务规划、决策和控制，实现资金的有效利用和企业的长期发展。它涵盖了企业财务管理的各个方面，包括投资、融资、运营资金管理和风险管理等。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公司理财的目标是实现企业价值最大化，即通过合理配置和有效利用资源，提高企业的盈利能力和市场价值。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公司理财的目标是帮助企业实现长期稳定的发展，提高企业的竞争力和盈利能力。具体来说，公司理财的目标包括增加企业的自由现金流、降低财务风险、提高投资回报率等。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公司理财的目标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公司理财的职能包括财务规划、决策和控制。财务规划是制定企业的财务战略和目标；财务决策是选择合适的投资和融资方案；财务控制是对企业的财务活动进行监督和调整。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公司理财的职能是确保企业的财务活动符合企业的战略目标，提高企业的经济效益和市场价值。具体来说，公司理财的职能包括制定财务计划、分析投资项目、管理现金流、控制成本和风险等。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公司理财的职能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公司理财的基本原理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资本结构理论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资本结构理论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探讨企业如何通过合理安排负债和权益融资比例，实现企业价值最大化。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权衡理论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强调企业应权衡负债的税盾效应和破产成本，以确定最优资本结构。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MM理论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Modigliani和Miller提出的理论，认为在某些假设条件下，企业价值与资本结构无关。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代理理论和融资顺序理论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从管理层和股东之间的代理关系出发，解释企业融资决策行为。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投资组合理论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投资组合理论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投资者应通过分散投资来降低风险，同时追求期望收益最大化。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均值-方差分析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投资者在给定风险水平下追求最高收益，或在给定收益水平下追求最低风险。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资本资产定价模型（CAPM）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用于评估单个资产相对于市场投资组合的风险溢价。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套利定价理论（APT）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基于多个风险因素来评估资产价格，提供更广泛的定价框架。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资产的期望收益率由两部分组成，即无风险利率和风险溢价。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CAPM的核心思想是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投资者可以无风险地获得该利率的收益。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无风险利率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投资者为承担风险而获得的额外收益。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风险溢价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资本资产定价模型（CAPM）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弱式有效市场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过去的信息已经被充分反映在价格中，基于过去信息进行的技术分析无法获得超额收益。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强式有效市场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所有信息，包括公开和未公开信息，都已经被反映在价格中，任何投资者都无法获得超额收益。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有效市场假说（EMH）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认为市场是有效的，即市场价格反映了所有可获得的信息，因此无法通过分析信息获得超额收益。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有效市场假说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公司理财的实务操作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筹资方式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企业可以通过发行股票、债券、借款等方式筹集资金，以满足企业发展的需要。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筹资成本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企业需要综合考虑各种筹资方式的成本和风险，选择最优的筹资方案。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筹资风险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企业需要评估各种筹资方式的风险，并采取相应的措施来降低风险。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资本结构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企业需要合理安排各种资本的构成比例，以实现资本结构的优化。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筹资管理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投资决策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企业需要根据评估结果，选择最优的投资项目，并制定相应的投资计划。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投资效益评估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企业需要对投资项目进行全面的效益评估，包括经济效益、社会效益等方面。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投资风险控制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企业需要采取有效的措施来控制投资风险，确保投资项目的顺利进行。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投资项目评估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企业需要对投资项目进行全面的评估，包括市场需求、技术可行性、经济效益等方面。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https://d.book118.com/925314114111011110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2024-09-15T11:25:40.000</cp:lastPrinted>
  <dcterms:created xsi:type="dcterms:W3CDTF">2024-09-15T03:25:40Z</dcterms:created>
  <dcterms:modified xsi:type="dcterms:W3CDTF">2024-09-15T03:25:42Z</dcterms:modified>
</cp:coreProperties>
</file>