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44DDAC-E211-4D8F-BB39-4CB62CE47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B89282-AF5F-4E35-9F9D-12B2BD3D9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E4B07D-0D9C-4CE7-9D1F-797C3C778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A93448-51FA-4C35-AE16-00DD178BA8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BE1EEC-F1E2-4908-B996-072A7BACE9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909698-B0AE-4529-AB89-71C2EDE70D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B7EE58-D562-4EA7-8FDE-1024A3C797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B1AD5F-E8A7-4B86-B4D5-AE23DC81D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C6D6C2-6376-42BD-9938-2BF1ED62BB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97E50-A598-4406-8BD4-B47DB36B8C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02B9C5-9402-45F8-ABBD-C66AA3FEF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32030422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solidFill>
                <a:latin typeface="Microsoft Yahei"/>
                <a:ea typeface="Microsoft Yahei"/>
                <a:cs typeface="Microsoft Yahei"/>
              </a:rPr>
              <a:t>旅行社产品策略案例分析报告</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solidFill>
                <a:latin typeface="Microsoft Yahei"/>
                <a:ea typeface="Microsoft Yahei"/>
                <a:cs typeface="Microsoft Yahei"/>
              </a:rPr>
              <a:t>汇报人：&lt;XXX&gt;</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80022" y="1465063"/>
            <a:ext cx="4116705" cy="234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solidFill>
                <a:latin typeface="Microsoft Yahei"/>
                <a:ea typeface="Microsoft Yahei"/>
                <a:cs typeface="Microsoft Yahei"/>
              </a:rPr>
              <a:t>目录</a:t>
            </a:r>
          </a:p>
        </p:txBody>
      </p:sp>
      <p:sp>
        <p:nvSpPr>
          <p:cNvPr id="5" name="TextBox 5"/>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solidFill>
                <a:latin typeface="Microsoft Yahei"/>
                <a:ea typeface="Microsoft Yahei"/>
                <a:cs typeface="Microsoft Yahei"/>
              </a:rPr>
              <a:t>CONTENTS</a:t>
            </a:r>
          </a:p>
        </p:txBody>
      </p:sp>
      <p:sp>
        <p:nvSpPr>
          <p:cNvPr id="6" name="TextBox 6"/>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旅行社产品策略概述</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旅行社产品策略案例分析</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旅行社产品策略的启示与建议</a:t>
            </a:r>
          </a:p>
          <a:p>
            <a:pPr marL="203200" lvl="0" indent="-203200">
              <a:lnSpc>
                <a:spcPct val="150000"/>
              </a:lnSpc>
              <a:spcBef>
                <a:spcPts val="375"/>
              </a:spcBef>
              <a:buFont typeface="Arial"/>
              <a:buChar char="•"/>
            </a:pPr>
            <a:r>
              <a:rPr lang="en-US" sz="2400">
                <a:solidFill>
                  <a:schemeClr val="accent3">
                    <a:lumMod val="5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随着旅游业的快速发展，旅行社行业也经历了巨大的变革。市场竞争日益激烈，旅行社需要不断创新和优化产品策略以吸引和满足客户需求。</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旅行社产品策略是决定其市场竞争力的重要因素。通过合理的产品策略，旅行社可以更好地满足客户需求，提升客户满意度，增加市场份额。</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产品策略的重要性</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旅行社行业的发展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提出优化旅行社产品策略的建议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基于对案例的分析，提出针对旅行社产品策略的优化建议，帮助旅行社提升市场竞争力。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分析旅行社产品策略的优劣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通过对具体案例的分析，深入了解旅行社产品策略的优点和不足，为旅行社改进产品策略提供参考。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探讨成功的旅行社产品策略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通过研究成功的旅行社产品策略案例，总结其成功经验，为其他旅行社提供借鉴。</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solidFill>
                <a:latin typeface="Microsoft Yahei"/>
                <a:ea typeface="Microsoft Yahei"/>
                <a:cs typeface="Microsoft Yahei"/>
              </a:rPr>
              <a:t>旅行社产品策略概述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03" r="304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379" r="2837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823" r="2282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旅行社产品定义</a:t>
            </a:r>
          </a:p>
        </p:txBody>
      </p:sp>
      <p:sp>
        <p:nvSpPr>
          <p:cNvPr id="30" name="AutoShape 30"/>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旅行社产品不仅仅是旅游线路，还包括各种单项服务，如导游服务、酒店预订、机票购买等。</a:t>
            </a:r>
            <a:endParaRPr lang="en-US" sz="1100"/>
          </a:p>
        </p:txBody>
      </p:sp>
      <p:sp>
        <p:nvSpPr>
          <p:cNvPr id="31" name="AutoShape 31"/>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旅行社产品是指旅行社为了满足旅游者的旅游需求而提供的各种有偿服务的总和，包括交通、住宿、餐饮、游览、导游服务等。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优化资源配置</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旅行社通过合理规划产品策略，可以更有效地配置资源，提高资源利用效率，降低成本。</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促进企业发展</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科学的产品策略有助于旅行社拓展业务范围，增加收入来源，实现可持续发展。</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提升旅行社竞争力</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通过制定有效的产品策略，旅行社可以更好地满足市场需求，提高客户满意度，从而在激烈的市场竞争中脱颖而出。</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旅行社产品策略的重要性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454963" y="1569535"/>
            <a:ext cx="4219248"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标准化策略</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针对大众市场，提供标准化的旅游线路和服务，满足大多数旅游者的需求。</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个性化策略</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根据旅游者的具体需求定制独特的旅游线路和服务，提供个性化的体验。</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混合策略</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结合标准化和个性化策略，既提供固定线路服务，也接受定制需求，满足不同群体的需求。</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旅行社产品策略的类型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solidFill>
                <a:latin typeface="Microsoft Yahei"/>
                <a:ea typeface="Microsoft Yahei"/>
                <a:cs typeface="Microsoft Yahei"/>
              </a:rPr>
              <a:t>旅行社产品策略案例分析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https://d.book118.com/925320304221011101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2024-09-10T03:13:07.397</cp:lastPrinted>
  <dcterms:created xsi:type="dcterms:W3CDTF">2024-09-09T19:13:07Z</dcterms:created>
  <dcterms:modified xsi:type="dcterms:W3CDTF">2024-09-09T19:13:09Z</dcterms:modified>
</cp:coreProperties>
</file>