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3E04A-1BDA-475C-B8F5-A8817422B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8944C3-9861-4EB2-907E-23BB4E895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5CFC2-6027-4221-9BA5-EA9C35D6A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352302-0D4D-4EAD-8D26-3092A238A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8F8D55-323D-4679-9414-FBEC07557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6468F8-360A-4929-B8C3-70A246055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94C28A-1467-41B3-B5AA-D5F30F83F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91BF0B-F2CD-4E16-8317-1DF4D2DE7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9F03C7-CBB6-4651-B03E-4C80EF2D2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E60A13-7549-4338-A200-CF46EBFEE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7EBEB8-D630-45B8-8847-982C22C6B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32111422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大学新生入学教育培训资源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大学新生入学概述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校园文化与传承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学术规范与科研素养培养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心理健康与适应能力提升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职业规划与就业指导服务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校园安全与突发事件应对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资源整合与共享平台建设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大学新生入学概述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入学背景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入学意义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入学背景与意义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大学新生入学是教育阶段的重要转折点，标志着学生从中学阶段进入大学阶段，开始接受更为专业和系统的高等教育。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大学新生入学不仅意味着学生身份的转变，更意味着学生将面临新的学习环境、生活方式和人际关系等方面的挑战，因此入学教育培训显得尤为重要。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327" r="632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心理特点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大学新生通常处于青春期后期，具有较为成熟的思维能力和自我意识，同时也面临着身心发展的多重压力。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大学新生在知识储备、学习方法和学习态度等方面存在较大的差异，需要针对不同学科和专业进行有针对性的指导。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大学新生在心理上可能存在适应不良、焦虑、自卑等问题，需要关注其心理健康状况并提供相应的支持和帮助。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新生群体特点分析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提高适应能力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培养综合素质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强化校规校纪教育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促进全面发展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入学教育培训目标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通过入学教育培训，向新生传达学校的规章制度和纪律要求，引导其树立正确的价值观和道德观，培养良好的行为习惯。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入学教育培训应注重培养新生的综合素质，包括人际交往能力、团队协作能力、创新思维能力等，为其未来的职业发展打下坚实基础。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通过入学教育培训，帮助新生尽快适应大学的学习环境和生活方式，缩短适应期，提高学习效率。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入学教育培训应关注新生的全面发展，提供多元化的教育资源和活动平台，鼓励新生积极参与校园文化活动和社会实践，拓展其视野和知识面。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校园文化与传承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学校历史沿革及传统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学校创立背景及发展历程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介绍学校的创立初衷、历史变迁、重要发展阶段和里程碑事件。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学校传统与特色文化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阐述学校的校训、校徽、校歌等文化符号的含义，以及学校独特的学术传统、教育理念和校园文化氛围。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知名校友及其成就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展示学校培养出的杰出校友，包括在学术、科技、文化、艺术等领域的代表人物及其成就。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解释校园精神文化的内涵，包括价值观念、道德规范、行为准则、学术风气等方面的特点。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校园精神文化的定义与特点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列举校园精神文化在日常学习、生活、社交等方面的具体体现，如学术诚信、团结协作、勤奋创新等。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校园精神文化的体现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探讨如何通过课程设置、校园文化活动、师生交流等途径，培育和传承校园精神文化。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校园精神文化的培育与传承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校园精神文化内涵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83" r="2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实现发展战略规划的途径与保障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探讨实现发展战略规划的途径和保障措施，如加强师资队伍建设、完善管理制度、优化资源配置等。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传承校园文化的意义与措施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阐述传承校园文化对于学校发展的重要性，提出具体的传承措施，如建立校园文化传承机制、加强校史教育等。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发展战略规划的目标与重点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明确学校未来发展战略规划的目标和重点，包括提升教育质量、加强科研创新、拓展国际交流等方面。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传承与发展战略规划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学术规范与科研素养培养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学术道德及诚信教育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介绍学术不端行为的定义、危害及后果，引导学生树立正确的学术价值观。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讲解学术论文写作中的引用规范，包括如何合理引用他人成果、避免抄袭等。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介绍知识产权的基本概念、保护方式及侵权行为的法律责任，提高学生的知识产权保护意识。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强调学术诚信的重要性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学术规范与引用规则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知识产权与成果保护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科研方法概述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实验设计与数据分析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文献检索与阅读技巧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科研方法论基础知识普及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讲解实验设计的基本原则、数据分析方法及实验结果的解读，培养学生的实验技能和数据分析能力。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介绍文献检索的基本方法、阅读技巧及文献管理工具的使用，提高学生的文献素养和阅读效率。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介绍科学研究的基本方法、步骤和流程，帮助学生了解科研工作的全貌。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创新思维训练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通过案例分析、头脑风暴等方式，培养学生的创新思维和解决问题的能力。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跨学科学习与交流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鼓励学生跨学科选修课程、参加学术讲座和研讨会等，拓宽知识面和视野。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科研实践与项目参与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引导学生积极参与科研项目、实验室工作或创新创业实践等，提升创新能力和实践经验。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创新能力培养途径探讨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心理健康与适应能力提升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https://d.book118.com/925321114224011111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2024-09-17T13:22:29.794</cp:lastPrinted>
  <dcterms:created xsi:type="dcterms:W3CDTF">2024-09-17T05:22:29Z</dcterms:created>
  <dcterms:modified xsi:type="dcterms:W3CDTF">2024-09-17T05:22:32Z</dcterms:modified>
</cp:coreProperties>
</file>