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3D0ED-FC50-4F36-B0CA-E5154A83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BA336-CB91-4B04-BCF3-4B125101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86F75-8A0D-4C97-AB3A-9D1D6624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D8E56-55E8-467A-ACF2-1520E69A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F6178-0BB9-4293-A65A-F3FBA875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1C22C-113A-468C-AF47-B55A8A0DA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8AF9A-D708-4B19-A295-A81FFA575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18ECE-0C93-433C-B34C-F71693C79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D72E7-9DD0-498D-96FF-25E357D5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610F0-AC38-4229-9443-3D251DB7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7362-4353-466F-9B15-31BED348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1134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求是推进中国式现代化需要处理好若干重大关系微课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经济发展与社会稳定关系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文化传承与创新发展关系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生态环境保护与可持续发展关系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国内外形势与政策调整关系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人民群众需求与政府治理能力提升关系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中国式现代化概述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定义与内涵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中国式现代化是中国共产党领导的社会主义现代化，既有各国现代化的共同特征，更有基于自己国情的中国特色。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历史进程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自新中国成立以来，特别是改革开放以来，中国式现代化取得了举世瞩目的成就，形成了独具特色的现代化道路。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核心特征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中国式现代化坚持以人民为中心，强调物质文明和精神文明相协调，注重人与自然和谐共生，走和平发展道路。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当前，世界百年未有之大变局加速演进，国内改革发展稳定任务艰巨繁重，处理好重大关系至关重要。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50" b="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国内外形势变化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中国式现代化进程中面临着诸多矛盾和挑战，如城乡差距、区域发展不平衡、生态环境保护等，需要妥善应对。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矛盾与挑战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250" b="3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处理好重大关系是实现发展与稳定的重要前提，有利于促进经济社会持续健康发展。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发展与稳定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重大关系处理重要性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态度转变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微课目标与预期成果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通过微课学习，使学员深入了解中国式现代化的内涵、特征和重大关系处理的重要性。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引导学员树立正确的现代化观念，增强推进中国式现代化的责任感和使命感。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提高学员分析、解决问题的能力，增强应对复杂局面的能力。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鼓励学员将所学知识运用到实际工作中，为推动中国式现代化贡献力量。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经济发展与社会稳定关系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经济增长速度换挡期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中国经济从高速增长转向中高速增长，面临增速换挡的挑战。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结构调整阵痛期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产业结构、需求结构、要素结构等面临深度调整，可能引发一系列经济和社会问题。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前期刺激政策消化期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前期刺激政策带来的产能过剩、债务风险等问题需要逐步消化。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社会治安问题直接影响社会稳定，需要加强法治建设和治安管理。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经济增速放缓可能导致就业压力增大，需要采取有效措施保障就业稳定。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人口老龄化、医疗保障等社会保障问题日益突出，需要加大投入和改革力度。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社会稳定需求与压力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在保持经济稳定增长的同时，注重防范化解重大风险，确保社会大局稳定。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坚持稳中求进工作总基调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将就业作为经济社会发展的优先目标，采取多种措施促进就业增长。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实施就业优先战略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完善社会保障体系，提高保障水平，增强人民群众的获得感和幸福感。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深化社会保障制度改革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推进社会治理体系和治理能力现代化，维护社会和谐稳定。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加强和创新社会治理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平衡经济发展与社会稳定策略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文化传承与创新发展关系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深入挖掘中华优秀传统文化的思想观念、人文精神、道德规范等，结合时代要求继承创新，让中华文化展现出永久魅力和时代风采。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加强非物质文化遗产的保护和传承，推动中华优秀传统文化创造性转化、创新性发展，不断增强中华文化的生命力和影响力。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传承非物质文化遗产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充分利用我国丰富的文化资源优势，推动文化产业高质量发展，满足人民群众日益增长的精神文化需求。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发掘文化资源优势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中国传统文化价值挖掘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多元化、个性化消费需求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随着人们生活水平的提高和消费观念的转变，文化消费需求日益多元化、个性化，要求文化产业不断创新产品和服务。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国际竞争与合作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在全球化背景下，国际文化竞争与合作日益加剧，要求我国文化产业不断提高自身实力和国际竞争力。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数字化、网络化、智能化发展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随着科技的快速发展，文化创新呈现出数字化、网络化、智能化等趋势，为文化产业发展带来了新的机遇和挑战。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始终把满足人民群众精神文化需求作为出发点和落脚点，推动文化传承与创新发展成果惠及全体人民。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坚持以人民为中心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深化文化体制改革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加强科技支撑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拓展国际交流与合作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加快构建有利于文化传承与创新发展的体制机制，激发全社会文化创新创造活力。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充分利用现代科技手段，推动文化与科技深度融合，提高文化传承与创新发展的效率和质量。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积极参与国际文化交流与合作，学习借鉴世界优秀文化成果，推动我国文化产业走向世界。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融合文化传承与创新发展路径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生态环境保护与可持续发展关系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https://d.book118.com/925321134104011104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2024-09-14T00:01:10.735</cp:lastPrinted>
  <dcterms:created xsi:type="dcterms:W3CDTF">2024-09-13T16:01:10Z</dcterms:created>
  <dcterms:modified xsi:type="dcterms:W3CDTF">2024-09-13T16:01:12Z</dcterms:modified>
</cp:coreProperties>
</file>