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F4BB5-87B2-4189-8B83-9AF0CDE6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7EE67-7D2D-4989-9B1E-688D1C9F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55CA-8575-4C2F-9B97-703E993EE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27F31-B1BA-4A84-935F-5B0761A1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7051B-C818-44D5-A99F-B6A002EEB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40FC0-592D-4368-97B1-B1D0B11D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3430C-756E-4C3E-A93F-1BE635D5A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882C6-37BE-4D05-BDDA-2669340E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3D648-126F-43E6-AAF5-9FBFE3D1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1E261-D20F-4386-B2B1-7182B543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BE964-2CAF-426A-9423-C41876FC2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2333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小学教学质量提升方案重视学生的个人发展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学生个人发展现状分析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促进学生个人发展的具体措施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教学质量提升方案实施与保障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通过改进教学方法和策略，提高学生的学习效果，培养具有创新精神和实践能力的人才。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响应国家教育改革的号召，推动素质教育的发展，促进学生的全面发展。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面对社会变革和科技进步带来的挑战，提升学生的综合素质和适应能力。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汇报将涵盖教师在课堂教学中的实践、教学方法的改进以及学生学习效果的提升。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阐述学校如何与家长合作，共同关注学生的成长，提升家庭教育质量。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介绍学校在课外活动方面的安排，包括文体竞赛、社会实践、志愿服务等，以促进学生的个人发展。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汇报将涉及教师专业发展的措施，如教师培训、学术交流、教学研究等，以提高教师的教育教学能力。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学生个人发展现状分析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不同学生在记忆、理解、应用等学习能力上存在差异。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学生有不同的兴趣爱好和特长，如音乐、体育、科学等。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学生的家庭环境、父母教育方式和经济条件等都会影响其个人发展。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学生发展需求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学生需要不断学习和掌握新知识，提高认知能力。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学生需要得到关爱、尊重和理解，培养健康的情感和心态。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学生需要通过实践活动，锻炼动手能力和解决问题的能力。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当前教学内容是否能够满足学生的个人发展需求，是否过于注重知识传授而忽视能力培养。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教学内容与学生需求的契合度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当前教学方式是否能够适应不同学生的特点，是否能够激发学生的学习兴趣和积极性。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教学方式与学生特点的适应性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当前教学评价是否能够全面反映学生的个人发展，是否过于注重考试成绩而忽视其他方面的评价。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教学评价与学生发展的关联性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当前教学与学生个人发展的关系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方案的设计和实施应以学生为中心，关注学生的需求、兴趣和发展潜力。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方案应涵盖德、智、体、美等多方面，促进学生的全面发展。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方案应尊重学生的个体差异，提供个性化的教学和支持。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方案应具有长期效应，关注学生的持续发展。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结合时代发展和学科前沿，更新教学内容，引入新的知识点和技能要求。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采用启发式、探究式等教学方法，激发学生的学习兴趣和主动性。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利用信息技术手段，如多媒体教学、在线课程等，丰富教学手段和资源。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增加实践教学环节，如实验、社会实践等，提高学生的实践能力和创新精神。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实践教学加强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引入学生自评、互评、教师评价、家长评价等多元评价主体，全面评价学生的表现。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评价主体多元化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评价方式多样化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过程性评价重视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结果性评价与诊断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采用考试、作业、项目实践、口头表达等多种评价方式，全面评价学生的能力。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关注学生的学习过程，及时给予反馈和指导，促进学生的学习进步。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对学生的学习结果进行客观评价，并提供诊断和改进建议，帮助学生明确努力方向。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评价方式改革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https://d.book118.com/925322333010011100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2024-09-07T17:08:10.025</cp:lastPrinted>
  <dcterms:created xsi:type="dcterms:W3CDTF">2024-09-07T09:08:10Z</dcterms:created>
  <dcterms:modified xsi:type="dcterms:W3CDTF">2024-09-07T09:08:12Z</dcterms:modified>
</cp:coreProperties>
</file>