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4C561D5-9BC0-4157-A6F0-90252BD287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1B2D20-19CC-481C-BC9F-541FB342B6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5DB1005-DCA0-43C0-B295-2B9D8A739B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B39A9A4-66D5-4512-8EF6-98DE148957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DB4F282-55B4-4C3C-940B-931F2E44D9F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5858F18-22E2-406A-BF98-E508638C364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7937167-C358-4D99-A6F0-493B8CB0988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92E0863-4BC4-4C8F-9064-2CFE36AC16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40783A4-8B63-4BD8-931D-542F6A5C74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3805CB-11CD-46B8-AD66-5AD6A6420F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4F6D5D-D463-4057-B60D-18A145AA57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5323024011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突破传统大数据驱动的社会保障与福利事业管理模式</a:t>
            </a:r>
          </a:p>
        </p:txBody>
      </p:sp>
      <p:sp>
        <p:nvSpPr>
          <p:cNvPr id="3" name="AutoShape 3"/>
          <p:cNvSpPr/>
          <p:nvPr/>
        </p:nvSpPr>
        <p:spPr>
          <a:xfrm>
            <a:off x="1172676" y="4354068"/>
            <a:ext cx="2056587"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汇报人：PPT可修改</a:t>
            </a:r>
            <a:endParaRPr lang="en-US" sz="1100"/>
          </a:p>
        </p:txBody>
      </p:sp>
      <p:sp>
        <p:nvSpPr>
          <p:cNvPr id="4" name="AutoShape 4"/>
          <p:cNvSpPr/>
          <p:nvPr/>
        </p:nvSpPr>
        <p:spPr>
          <a:xfrm>
            <a:off x="3773128" y="435406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2024-01-14</a:t>
            </a:r>
            <a:endParaRPr lang="en-US" sz="1100"/>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849616" y="6177526"/>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
        <p:nvSpPr>
          <p:cNvPr id="7" name="AutoShape 7"/>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引言</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大数据与社会保障福利事业概述</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基于大数据的社会保障福利事业管理模式构建</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大数据在社会保障福利事业中具体应用案例</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基于大数据的社会保障福利事业管理效果评估</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大数据驱动下的社会保障福利事业管理挑战与对策</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引言</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8750" r="1875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社会保障与福利事业的重要性</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社会保障与福利事业是国家发展的重要组成部分，对于维护社会稳定、促进经济发展和保障人民基本权利具有重要意义。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传统管理模式的局限性</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传统的大数据驱动的社会保障与福利事业管理模式通常基于经验和直觉，缺乏科学性和准确性，难以满足日益增长的管理需求。</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突破传统模式的必要性</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随着大数据技术的不断发展和应用，突破传统模式，探索新的管理模式对于提高社会保障与福利事业的管理效率和准确性具有重要意义。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6949" r="1694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国内研究现状</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国内在大数据驱动的社会保障与福利事业管理领域的研究起步较晚，但近年来发展迅速。目前，国内学者主要关注于大数据技术在社会保障与福利事业管理中的应用、数据挖掘与分析、智能决策支持等方面的研究。</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国外研究现状</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国外在大数据驱动的社会保障与福利事业管理领域的研究相对较早，已经形成了较为完善的研究体系。国外学者主要关注于大数据技术的理论与方法、数据挖掘与机器学习、智能决策支持等方面的研究，并在实践中取得了显著成果。</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5496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研究目的：本研究旨在突破传统大数据驱动的社会保障与福利事业管理模式，探索新的管理模式和方法，提高社会保障与福利事业的管理效率和准确性。</a:t>
            </a:r>
          </a:p>
        </p:txBody>
      </p:sp>
      <p:sp>
        <p:nvSpPr>
          <p:cNvPr id="3" name="TextBox 3"/>
          <p:cNvSpPr txBox="1"/>
          <p:nvPr/>
        </p:nvSpPr>
        <p:spPr>
          <a:xfrm>
            <a:off x="275037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研究问题：本研究主要关注以下几个问题</a:t>
            </a:r>
          </a:p>
        </p:txBody>
      </p:sp>
      <p:sp>
        <p:nvSpPr>
          <p:cNvPr id="4" name="TextBox 4"/>
          <p:cNvSpPr txBox="1"/>
          <p:nvPr/>
        </p:nvSpPr>
        <p:spPr>
          <a:xfrm>
            <a:off x="5083168"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1. 如何有效地收集、整合和分析社会保障与福利事业相关数据？</a:t>
            </a:r>
          </a:p>
        </p:txBody>
      </p:sp>
      <p:sp>
        <p:nvSpPr>
          <p:cNvPr id="5" name="TextBox 5"/>
          <p:cNvSpPr txBox="1"/>
          <p:nvPr/>
        </p:nvSpPr>
        <p:spPr>
          <a:xfrm>
            <a:off x="7321376"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2. 如何利用大数据技术提高社会保障与福利事业的管理效率和准确性？</a:t>
            </a:r>
          </a:p>
        </p:txBody>
      </p:sp>
      <p:sp>
        <p:nvSpPr>
          <p:cNvPr id="6" name="TextBox 6"/>
          <p:cNvSpPr txBox="1"/>
          <p:nvPr/>
        </p:nvSpPr>
        <p:spPr>
          <a:xfrm>
            <a:off x="9595840"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3. 如何构建基于大数据技术的智能决策支持系统，为社会保障与福利事业管理提供科学依据？</a:t>
            </a:r>
          </a:p>
        </p:txBody>
      </p:sp>
      <p:sp>
        <p:nvSpPr>
          <p:cNvPr id="7" name="AutoShape 7"/>
          <p:cNvSpPr/>
          <p:nvPr/>
        </p:nvSpPr>
        <p:spPr>
          <a:xfrm>
            <a:off x="578634"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83104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01</a:t>
            </a:r>
          </a:p>
        </p:txBody>
      </p:sp>
      <p:sp>
        <p:nvSpPr>
          <p:cNvPr id="9" name="AutoShape 9"/>
          <p:cNvSpPr/>
          <p:nvPr/>
        </p:nvSpPr>
        <p:spPr>
          <a:xfrm>
            <a:off x="2918687" y="1691037"/>
            <a:ext cx="1885696" cy="639403"/>
          </a:xfrm>
          <a:prstGeom prst="homePlat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3171093"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02</a:t>
            </a:r>
          </a:p>
        </p:txBody>
      </p:sp>
      <p:sp>
        <p:nvSpPr>
          <p:cNvPr id="11" name="AutoShape 11"/>
          <p:cNvSpPr/>
          <p:nvPr/>
        </p:nvSpPr>
        <p:spPr>
          <a:xfrm>
            <a:off x="5251482"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503888"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03</a:t>
            </a:r>
          </a:p>
        </p:txBody>
      </p:sp>
      <p:sp>
        <p:nvSpPr>
          <p:cNvPr id="13" name="AutoShape 13"/>
          <p:cNvSpPr/>
          <p:nvPr/>
        </p:nvSpPr>
        <p:spPr>
          <a:xfrm>
            <a:off x="7489690" y="1691037"/>
            <a:ext cx="1885696" cy="639403"/>
          </a:xfrm>
          <a:prstGeom prst="homePlat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7742096"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04</a:t>
            </a:r>
          </a:p>
        </p:txBody>
      </p:sp>
      <p:sp>
        <p:nvSpPr>
          <p:cNvPr id="15" name="AutoShape 15"/>
          <p:cNvSpPr/>
          <p:nvPr/>
        </p:nvSpPr>
        <p:spPr>
          <a:xfrm>
            <a:off x="9764154"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001656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05</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研究目的与问题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大数据与社会保障福利事业概述</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542" r="1454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指无法在一定时间范围内用常规软件工具进行捕捉、管理和处理的数据集合，是需要新处理模式才能具有更强的决策力、洞察发现力和流程优化能力的海量、高增长率和多样化的信息资产。</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大数据定义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数据体量巨大、数据类型繁多、处理速度快、价值密度低。</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大数据特点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大数据概念及特点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541" b="1754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国家对于社会保障福利事业的投入逐年增加，但仍然存在一些问题，如信息不对称、资源分配不均等。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如何更加有效地管理和分配社会保障福利资源，提高服务质量和效率，是当前社会保障福利事业面临的主要挑战。</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社会保障福利事业现状及挑战</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面临的挑战</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社会保障福利事业现状</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通过大数据分析，可以更加准确地了解社会保障福利事业的需求和分布情况，为政策制定和资源配置提供科学依据。</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实现精准管理</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大数据可以帮助优化服务流程，提高服务效率和质量，让更多的人享受到优质的社会保障福利服务。</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提高服务效率</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875" r="168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通过大数据分析，可以更加公平地分配社会保障福利资源，减少信息不对称和资源浪费现象，促进社会公平和和谐发展。</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促进社会公平</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大数据在社会保障福利事业中应用前景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基于大数据的社会保障福利事业管理模式构建</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6976" b="697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数据收集与整合策略</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多源数据收集</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通过政府、企业、社会组织等多渠道收集社会保障与福利事业相关数据。</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数据清洗与整合</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对收集到的数据进行清洗、去重、标准化等处理，形成高质量数据集。</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数据动态更新</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建立数据更新机制，确保数据的时效性和准确性。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对数据进行基本描述，如数量、比例、趋势等。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描述性统计分析</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数据挖掘与预测</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可视化分析</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8936" b="8936"/>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运用机器学习、深度学习等技术，挖掘数据潜在价值，预测未来趋势。</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通过图表、图像等形式直观展示数据分析结果，提高决策效率。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数据分析方法与技术应用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22" r="122"/>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构建大数据平台</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跨部门协作机制</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政策与法规支持</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人才队伍建设</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管理模式创新及实施路径</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搭建统一的大数据管理平台，实现数据的集中存储、处理和分析。</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制定相关政策和法规，规范大数据在社会保障与福利事业领域的应用。</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建立跨部门、跨领域的数据共享与协作机制，打破信息壁垒。</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加强大数据领域人才培养和引进，打造专业化团队。</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https://d.book118.com/925323024011011110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2024-09-15T03:31:07.928</cp:lastPrinted>
  <dcterms:created xsi:type="dcterms:W3CDTF">2024-09-14T19:31:07Z</dcterms:created>
  <dcterms:modified xsi:type="dcterms:W3CDTF">2024-09-14T19:31:10Z</dcterms:modified>
</cp:coreProperties>
</file>