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AF799-89DF-460D-B026-D7315491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219CE-A55D-492A-ADA2-83857334C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BD977-1D6F-4422-B1BC-ECE7493D5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70630-D502-4FCA-8481-75648916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303CB-45D5-4FBA-A2E8-B29A9525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37CB1-CE36-4211-B994-7A913FFEB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796ED-EA22-4C32-ABC2-0403D5FFA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DEBA4-5BF4-4ED3-BAE1-1168EEEBE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2A693-783E-45AD-B9F8-A916C565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A3C2F-0489-4534-84F6-546BDEBC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6DB5F-466F-49A7-BEAD-599311841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240110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小学四年级数学教师考核的年度工作总结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教育教学改革与创新实践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教师专业素养提升与自我评价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通过对数学教师的年度考核，发现教学中存在的问题，促进教师改进教学方法和手段，提高教学效果。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考核不仅是对教师过去一年工作的评价，更是为教师提供反馈和建议，帮助教师明确自己的发展方向和目标。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875" r="6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确保学生能够接受到优质的教育教学服务，提高学生的数学素养和综合能力。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汇报教师在过去一年中所取得的教学成果，包括学生的考试成绩、数学竞赛获奖情况等。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教研活动与学术成果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介绍教师在教学过程中采用的方法和手段，以及这些方法和手段对教学效果的影响。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汇报教师参与的教研活动、学术研究以及取得的成果，展示教师的专业素养和研究能力。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分析教师在教学中存在的问题和不足，提出针对性的改进措施和建议，帮助教师改进教学。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教学工作完成情况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在教学过程中，根据学生的实际情况和教学反馈，及时调整教学进度，确保教学计划的顺利执行。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在学年初，根据学校的教学大纲和课程要求，制定了详细的教学计划，包括教学目标、教学内容、教学方法和教学评估等。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通过课堂测验、作业批改、学生反馈等方式，对教学效果进行评估，及时发现问题并改进教学方法。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课堂教学质量评估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教学内容丰富度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在课堂教学中，注重知识的系统性和连贯性，通过引入实际例子、拓展知识点等方式，丰富教学内容，激发学生的学习兴趣。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教学方法多样性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采用讲解、讨论、示范、练习等多种教学方法，引导学生积极参与课堂活动，提高学生的思维能力和实践能力。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课堂氛围营造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注重课堂氛围的营造，通过鼓励学生提问、组织小组讨论等方式，增强学生的参与感和归属感，营造良好的学习氛围。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批改及时准确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对学生的作业进行及时、准确的批改，给出具体的评分和建议，帮助学生了解自己的学习情况和需要改进的地方。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反馈与指导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针对学生在作业中出现的问题，及时进行反馈和指导，引导学生纠正错误、巩固知识，提高学生的学习效果。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作业量适中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根据学生的实际情况和课程要求，布置适量的作业，避免学生负担过重。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学生作业批改情况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学生学习成果展示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与上学年相比，本学年学生的数学平均分提高了8%。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平均分对比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及格率和优秀率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成绩波动情况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本学年学生数学及格率达到100%，优秀率提升至85%。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通过分析学生个体成绩波动，发现有针对性的辅导和干预对提升学生成绩具有显著效果。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学生数学成绩分析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本学年共有10名学生在校内数学竞赛中获奖，其中一等奖2名，二等奖3名，三等奖5名。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校内数学竞赛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2名学生参加市级数学竞赛并获奖，其中1名学生获得一等奖。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校外数学竞赛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通过参加数学竞赛，学生们不仅提高了数学水平，还锻炼了团队协作、解决问题的能力。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竞赛对学生成长的影响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学生数学竞赛获奖情况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家长满意度调查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根据家长满意度调查结果，95%的家长对数学教学表示满意。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家长建议汇总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家长们希望学校能继续加强数学教学，提供更多实践和应用的机会，帮助学生更好地掌握数学知识。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家校合作促进措施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通过定期举办家长会、建立家校互动平台等方式，加强与家长的沟通和合作，共同推动学生数学素养的提升。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家长反馈及建议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https://d.book118.com/925324011033011110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2024-09-15T07:49:26.840</cp:lastPrinted>
  <dcterms:created xsi:type="dcterms:W3CDTF">2024-09-14T23:49:26Z</dcterms:created>
  <dcterms:modified xsi:type="dcterms:W3CDTF">2024-09-14T23:49:29Z</dcterms:modified>
</cp:coreProperties>
</file>