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1571B-7277-4DCE-AB04-4BCA6985F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22925-04A7-4029-93D7-E14F4890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54B61-4DE5-4B0E-B353-2B9FFE967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8B611-3ED3-458D-B12B-840E00AF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79F43-E8AF-4D43-A06A-83BD93CD7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9F892-285B-40CD-A256-E8B7A467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761F7-699B-44BA-B5CB-0BDD994A8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E222A-7C72-46D8-A4D7-82D8B5BE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C7422-F4DB-4922-B904-63BAF954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450EF-46C4-43B8-B3E6-22AB15C4B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AD118-8D74-4433-9FA2-970B30D8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242231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冲压车间上半年工作总结报告\n## 1.冲压车间基本情况概述\n### 1.1冲压车间地理位置及规模介绍\n### 1.2冲压车间主要产品及工艺流程\n### 1.3冲压车间人员配置及组织结构\n## 2.上半年生产数据统计与分析\n### 2.1上半年生产总量及目标完成情况\n### 2.2各系列产品生产数据分析\n### 2.3影响生产产量的主要因素及改进措施\n## 3.冲压车间质量控制与改进\n### 3.1上半年质量控制情况及问题分析\n### 3.2质量控制改进措施及实施效果\n### 3.3持续改进质量管理的计划与策略\n## 4.冲压车间设备管理与维护\n### 4.1上半年设备运行状况及故障分析\n### 4.2设备管理与维护制度的完善与执行\n### 4.3提高设备运行效率的改进措施\n## 5.冲压车间安全与环保工作\n### 5.1上半年安全与环保工作概况及问题\n### 5.2加强安全与环保工作的措施与成效\n### 5.3持续提高安全与环保工作水平的计划\n## 6.冲压车间团队建设与培训\n### 6.1上半年团队建设活动及成果\n### 6.2员工培训计划及实施情况\n### 6.3提高员工综合素质与技能水平的措施\n## 7.下半年工作展望与计划\n### 7.1下半年生产目标及计划安排\n### 7.2冲压车间创新与持续发展设想\n### 7.3总结与感谢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冲压车间上半年工作总结报告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冲压车间基本情况概述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冲压车间位于公司厂区南部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地理位置优越，便于原材料及成品的运输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周边配套设施齐全，便于员工的日常生活</a:t>
                </a:r>
                <a:endParaRPr/>
              </a:p>
            </p:txBody>
          </p:sp>
        </p:grpSp>
        <p:grpSp>
          <p:nvGrpSpPr>
            <p:cNvPr id="2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车间占地面积约5000平方米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宽敞的车间空间，有利于设备的布局和生产流程的优化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充足的仓储空间，确保原材料和成品的有序存放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拥有各类冲压设备30余台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包括先进的数控冲压机床、液压冲压机床等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设备种类齐全，能满足各类产品的生产需求</a:t>
                </a:r>
                <a:endParaRPr/>
              </a:p>
            </p:txBody>
          </p:sp>
        </p:grpSp>
      </p:grpSp>
      <p:pic>
        <p:nvPicPr>
          <p:cNvPr id="2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冲压车间地理位置及规模介绍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产品种类繁多，涉及金属板材的剪切、冲压、折弯等工艺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产品质量要求严格，需要确保尺寸精度和表面质量</a:t>
                </a:r>
                <a:endParaRPr/>
              </a:p>
            </p:txBody>
          </p:sp>
          <p:sp>
            <p:nvSpPr>
              <p:cNvPr id="29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主要生产汽车、家电等行业的冲压零部件</a:t>
                </a:r>
                <a:endParaRPr/>
              </a:p>
            </p:txBody>
          </p:sp>
          <p:sp>
            <p:nvSpPr>
              <p:cNvPr id="29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原材料剪切：将金属板材按照尺寸要求进行剪切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冲压成型：将剪切好的金属板材进行冲压成型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折弯加工：将冲压成型的产品进行折弯加工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成品检验：对加工完成的产品进行质量检验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包装发货：合格产品进行包装并按时发货</a:t>
                </a:r>
                <a:endParaRPr/>
              </a:p>
            </p:txBody>
          </p:sp>
          <p:sp>
            <p:nvSpPr>
              <p:cNvPr id="29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生产工艺流程主要包括</a:t>
                </a:r>
                <a:endParaRPr/>
              </a:p>
            </p:txBody>
          </p:sp>
          <p:sp>
            <p:nvSpPr>
              <p:cNvPr id="29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冲压车间主要产品及工艺流程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00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1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2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304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现有员工100余人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技术人员20余人，负责生产工艺的制定和改进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生产线员工80余人，负责产品的生产加工</a:t>
                </a:r>
                <a:endParaRPr/>
              </a:p>
            </p:txBody>
          </p:sp>
        </p:grpSp>
        <p:grpSp>
          <p:nvGrpSpPr>
            <p:cNvPr id="307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车间组织结构分为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车间主任：负责车间的全面管理工作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技术组：负责生产工艺的制定和改进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生产组：负责产品的生产加工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质量组：负责产品质量的控制和改进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设备组：负责设备的日常管理和维护</a:t>
                </a:r>
                <a:endParaRPr/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冲压车间人员配置及组织结构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上半年生产数据统计与分析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1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上半年生产总量达到10000吨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同比增长10%，实现了生产量的稳定增长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完成了公司下达的半年生产任务</a:t>
                </a:r>
                <a:endParaRPr/>
              </a:p>
            </p:txBody>
          </p:sp>
          <p:sp>
            <p:nvSpPr>
              <p:cNvPr id="32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各系列产品生产数据如下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汽车零部件产量：5000吨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家电零部件产量：3000吨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其他零部件产量：2000吨</a:t>
                </a:r>
                <a:endParaRPr/>
              </a:p>
            </p:txBody>
          </p:sp>
          <p:sp>
            <p:nvSpPr>
              <p:cNvPr id="32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目标完成情况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汽车零部件产量目标：5500吨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家电零部件产量目标：2800吨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其他零部件产量目标：1700吨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实际完成量与目标量相比，均有一定差距</a:t>
                </a:r>
                <a:endParaRPr/>
              </a:p>
            </p:txBody>
          </p:sp>
          <p:sp>
            <p:nvSpPr>
              <p:cNvPr id="32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上半年生产总量及目标完成情况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汽车零部件产量稳定增长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主要原因是公司汽车业务的拓展和市场需求增加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产品质量稳定，客户满意度较高</a:t>
                </a:r>
                <a:endParaRPr/>
              </a:p>
            </p:txBody>
          </p:sp>
          <p:sp>
            <p:nvSpPr>
              <p:cNvPr id="3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家电零部件产量有所下降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主要原因是市场竞争加剧，产品价格下降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需要进一步改进生产工艺，降低成本，提高竞争力</a:t>
                </a:r>
                <a:endParaRPr/>
              </a:p>
            </p:txBody>
          </p:sp>
          <p:sp>
            <p:nvSpPr>
              <p:cNvPr id="3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其他零部件产量增长较快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主要原因是公司新产品的开发和市场推广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需要加大设备投入，提高产能，满足市场需求</a:t>
                </a:r>
                <a:endParaRPr/>
              </a:p>
            </p:txBody>
          </p:sp>
          <p:sp>
            <p:nvSpPr>
              <p:cNvPr id="3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各系列产品生产数据分析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影响生产产量的主要因素及改进措施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影响生产产量的主要因素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原材料供应不稳定：导致生产计划调整，影响产量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设备故障率较高：影响生产效率和产能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员工技能水平参差不齐：影响产品质量和生产效率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加强与供应商的沟通，确保原材料的稳定供应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加强设备检修和维护，降低设备故障率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加强员工培训，提高员工技能水平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冲压车间质量控制与改进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质量控制情况良好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产品合格率达到了98%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客户质量投诉较少，客户满意度较高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问题分析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产品尺寸精度不稳定：需要加强工艺控制和设备维护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产品表面存在瑕疵：需要改进生产工艺，提高产品质量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上半年质量控制情况及问题分析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质量控制改进措施及实施效果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严格执行生产工艺，确保产品尺寸精度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加强设备维护，降低设备故障率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加强员工培训，提高产品质量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产品尺寸精度稳定性得到了提高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产品表面质量得到了改善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客户质量投诉减少，客户满意度提高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定期进行质量管理体系审核，确保质量管理体系的有效运行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加强质量数据的收集和分析，及时发现和解决问题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加强与供应商的沟通，提高原材料质量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引入先进的质量管理理念和方法，不断提高质量管理水平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建立质量激励机制，鼓励员工关注产品质量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加强质量文化建设，提高员工质量意识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持续改进质量管理的计划与策略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冲压车间设备管理与维护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设备运行状况良好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设备故障率较低，保证了生产计划的顺利进行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设备使用寿命较长，降低了生产成本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故障分析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设备故障主要集中在液压系统、电气控制系统等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设备故障原因主要包括设备老化、维护不到位等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上半年设备运行状况及故障分析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https://d.book118.com/925324223144011112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冲压车间上半年工作总结报告</vt:lpstr>
      <vt:lpstr>冲压车间基本情况概述</vt:lpstr>
      <vt:lpstr>PowerPoint Presentation</vt:lpstr>
      <vt:lpstr>PowerPoint Presentation</vt:lpstr>
      <vt:lpstr>PowerPoint Presentation</vt:lpstr>
      <vt:lpstr>上半年生产数据统计与分析</vt:lpstr>
      <vt:lpstr>PowerPoint Presentation</vt:lpstr>
      <vt:lpstr>PowerPoint Presentation</vt:lpstr>
      <vt:lpstr>PowerPoint Presentation</vt:lpstr>
      <vt:lpstr>冲压车间质量控制与改进</vt:lpstr>
      <vt:lpstr>PowerPoint Presentation</vt:lpstr>
      <vt:lpstr>PowerPoint Presentation</vt:lpstr>
      <vt:lpstr>PowerPoint Presentation</vt:lpstr>
      <vt:lpstr>冲压车间设备管理与维护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2024-09-18T22:09:35.758</cp:lastPrinted>
  <dcterms:created xsi:type="dcterms:W3CDTF">2024-09-18T14:09:35Z</dcterms:created>
  <dcterms:modified xsi:type="dcterms:W3CDTF">2024-09-18T14:09:37Z</dcterms:modified>
</cp:coreProperties>
</file>