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0A79E-C15F-4867-8416-2838CA91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BC994-F8A2-46A7-83AB-9D8BFB4A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C5EF3-7A66-4B2C-946E-34E08495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FDD27-3DFB-4802-A920-71C9D1266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BD1F8-31CB-4781-A9B5-4ED737EBA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2D0D4-F0A5-4579-8D9E-5D80AE2D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F4743-0722-4673-A275-00B78CE3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B487C-DA09-433E-B018-8FCFAC52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93A71-5C96-407E-90CF-958B57B7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99917-42E8-4C2D-BF0F-C87A05E48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39AEA-295F-4552-AAEE-07689556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4244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预防摔伤安全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预防摔伤的重要性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常见摔伤类型及原因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预防摔伤的措施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摔伤后的应急处理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预防摔伤的重要性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08" r="28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99" r="25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通过日常生活中的安全教育，让孩子了解摔伤的危害和预防措施，培养孩子的自我保护能力。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家长和监护人应时刻关注孩子的安全，教育孩子遵守安全规则，提高孩子的安全意识。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68" b="248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减少意外伤害的风险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在家庭、学校和社区中，应采取措施减少摔伤的风险，如保持地面清洁、避免障碍物、安装防护栏等。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在进行户外活动时，应特别注意安全，如穿戴适当的防护装备、遵守安全规则等，以降低摔伤的风险。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69" r="1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摔伤可能导致严重的身体伤害甚至生命危险，因此预防摔伤是保障生命安全的重要措施。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家长和监护人应密切关注孩子的身体状况，及时发现和处理摔伤，确保孩子的身体健康和生命安全。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保障生命安全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常见摔伤类型及原因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室内摔伤通常发生在家庭环境中，由于地面湿滑、家具摆放不当或楼梯设计不合理等原因导致。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儿童跌倒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000" b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老人摔倒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儿童在室内活动时，由于平衡能力尚未完全发育，容易发生摔倒、跌倒等意外。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老年人由于身体机能退化，容易失去平衡，导致室内摔伤。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室内摔伤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室外道路状况不良，如坑洼、破损、积水等，都可能导致行人摔倒。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骑行或乘坐交通工具时，由于路面湿滑、车辆失控等原因，可能导致摔伤。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在户外运动时，如滑板、自行车、跑步等，由于地面不平整或穿戴装备不当等原因，容易发生摔倒。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运动摔倒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室外摔伤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在高处作业时，如果没有采取安全措施或防护设施不完善，容易导致高处摔伤。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08" b="14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33" b="85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在家中清洁窗户、安装灯具等高处作业时，如果没有采取安全措施或使用不当，也可能导致摔伤。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家庭高处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在攀岩、登山等户外探险活动中，由于地形复杂、装备使用不当等原因，容易导致高处摔伤。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户外探险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高处摔伤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运动摔伤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体育比赛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在进行体育比赛时，由于激烈对抗、场地条件等原因，可能导致摔伤。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健身训练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在健身训练中，如举重、深蹲等力量训练时，由于姿势不正确或重量过重等原因，可能导致摔倒。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冰雪运动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在滑雪、滑冰等冰雪运动中，由于速度较快、地面湿滑等原因，容易导致摔伤。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预防摔伤的措施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保持楼梯安全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确保楼梯没有破损，栏杆稳固。楼梯转角处应安装防滑条。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保持地面清洁干燥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定期清理地面，避免滑倒。在潮湿或油渍的地方放置警示标识，提醒他人注意。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家具固定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确保家具如椅子、桌子等固定在地面，避免因移动或翻倒而造成意外。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792" b="12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915" b="1291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保持稳定的环境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https://d.book118.com/925324244033011104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2024-09-13T20:01:20.620</cp:lastPrinted>
  <dcterms:created xsi:type="dcterms:W3CDTF">2024-09-13T12:01:20Z</dcterms:created>
  <dcterms:modified xsi:type="dcterms:W3CDTF">2024-09-13T12:01:22Z</dcterms:modified>
</cp:coreProperties>
</file>